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10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1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4" r:id="rId5"/>
    <p:sldMasterId id="2147484683" r:id="rId6"/>
    <p:sldMasterId id="2147484704" r:id="rId7"/>
    <p:sldMasterId id="2147484741" r:id="rId8"/>
    <p:sldMasterId id="2147484768" r:id="rId9"/>
    <p:sldMasterId id="2147484802" r:id="rId10"/>
    <p:sldMasterId id="2147484823" r:id="rId11"/>
    <p:sldMasterId id="2147484849" r:id="rId12"/>
    <p:sldMasterId id="2147484871" r:id="rId13"/>
    <p:sldMasterId id="2147484892" r:id="rId14"/>
    <p:sldMasterId id="2147484924" r:id="rId15"/>
  </p:sldMasterIdLst>
  <p:notesMasterIdLst>
    <p:notesMasterId r:id="rId37"/>
  </p:notesMasterIdLst>
  <p:handoutMasterIdLst>
    <p:handoutMasterId r:id="rId38"/>
  </p:handoutMasterIdLst>
  <p:sldIdLst>
    <p:sldId id="1765" r:id="rId16"/>
    <p:sldId id="1551" r:id="rId17"/>
    <p:sldId id="1621" r:id="rId18"/>
    <p:sldId id="3769" r:id="rId19"/>
    <p:sldId id="1324" r:id="rId20"/>
    <p:sldId id="3766" r:id="rId21"/>
    <p:sldId id="3614" r:id="rId22"/>
    <p:sldId id="439" r:id="rId23"/>
    <p:sldId id="295" r:id="rId24"/>
    <p:sldId id="3751" r:id="rId25"/>
    <p:sldId id="3760" r:id="rId26"/>
    <p:sldId id="1696" r:id="rId27"/>
    <p:sldId id="3767" r:id="rId28"/>
    <p:sldId id="3621" r:id="rId29"/>
    <p:sldId id="3634" r:id="rId30"/>
    <p:sldId id="3622" r:id="rId31"/>
    <p:sldId id="3623" r:id="rId32"/>
    <p:sldId id="3624" r:id="rId33"/>
    <p:sldId id="3771" r:id="rId34"/>
    <p:sldId id="3770" r:id="rId35"/>
    <p:sldId id="1532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80000"/>
    <a:srgbClr val="FFFFFF"/>
    <a:srgbClr val="0D0D0D"/>
    <a:srgbClr val="232323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721DD-CEBA-4644-9BFD-AF575D035B55}" v="44" dt="2019-07-31T23:30:24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28" autoAdjust="0"/>
  </p:normalViewPr>
  <p:slideViewPr>
    <p:cSldViewPr snapToGrid="0">
      <p:cViewPr varScale="1">
        <p:scale>
          <a:sx n="76" d="100"/>
          <a:sy n="76" d="100"/>
        </p:scale>
        <p:origin x="7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Weisfeld" userId="aa867fe6-6944-4004-ad3f-f6eaeadf4f95" providerId="ADAL" clId="{6BB721DD-CEBA-4644-9BFD-AF575D035B55}"/>
    <pc:docChg chg="undo custSel addSld delSld modSld">
      <pc:chgData name="Shawn Weisfeld" userId="aa867fe6-6944-4004-ad3f-f6eaeadf4f95" providerId="ADAL" clId="{6BB721DD-CEBA-4644-9BFD-AF575D035B55}" dt="2019-07-31T23:30:35.499" v="886" actId="47"/>
      <pc:docMkLst>
        <pc:docMk/>
      </pc:docMkLst>
      <pc:sldChg chg="add del">
        <pc:chgData name="Shawn Weisfeld" userId="aa867fe6-6944-4004-ad3f-f6eaeadf4f95" providerId="ADAL" clId="{6BB721DD-CEBA-4644-9BFD-AF575D035B55}" dt="2019-07-31T23:30:35.499" v="886" actId="47"/>
        <pc:sldMkLst>
          <pc:docMk/>
          <pc:sldMk cId="2953741377" sldId="398"/>
        </pc:sldMkLst>
      </pc:sldChg>
      <pc:sldChg chg="del">
        <pc:chgData name="Shawn Weisfeld" userId="aa867fe6-6944-4004-ad3f-f6eaeadf4f95" providerId="ADAL" clId="{6BB721DD-CEBA-4644-9BFD-AF575D035B55}" dt="2019-07-28T18:42:00.435" v="22" actId="47"/>
        <pc:sldMkLst>
          <pc:docMk/>
          <pc:sldMk cId="1092283993" sldId="428"/>
        </pc:sldMkLst>
      </pc:sldChg>
      <pc:sldChg chg="addSp delSp modSp add del">
        <pc:chgData name="Shawn Weisfeld" userId="aa867fe6-6944-4004-ad3f-f6eaeadf4f95" providerId="ADAL" clId="{6BB721DD-CEBA-4644-9BFD-AF575D035B55}" dt="2019-07-31T23:24:06.091" v="669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6BB721DD-CEBA-4644-9BFD-AF575D035B55}" dt="2019-07-31T23:18:44.570" v="465" actId="20577"/>
          <ac:spMkLst>
            <pc:docMk/>
            <pc:sldMk cId="615709689" sldId="1551"/>
            <ac:spMk id="2" creationId="{00000000-0000-0000-0000-000000000000}"/>
          </ac:spMkLst>
        </pc:spChg>
        <pc:spChg chg="add del">
          <ac:chgData name="Shawn Weisfeld" userId="aa867fe6-6944-4004-ad3f-f6eaeadf4f95" providerId="ADAL" clId="{6BB721DD-CEBA-4644-9BFD-AF575D035B55}" dt="2019-07-31T23:20:27.835" v="608"/>
          <ac:spMkLst>
            <pc:docMk/>
            <pc:sldMk cId="615709689" sldId="1551"/>
            <ac:spMk id="3" creationId="{622A94FD-3ECE-4466-8089-E179A9431432}"/>
          </ac:spMkLst>
        </pc:spChg>
        <pc:spChg chg="add mod">
          <ac:chgData name="Shawn Weisfeld" userId="aa867fe6-6944-4004-ad3f-f6eaeadf4f95" providerId="ADAL" clId="{6BB721DD-CEBA-4644-9BFD-AF575D035B55}" dt="2019-07-31T23:24:06.091" v="669" actId="20577"/>
          <ac:spMkLst>
            <pc:docMk/>
            <pc:sldMk cId="615709689" sldId="1551"/>
            <ac:spMk id="6" creationId="{65DC6341-10AF-4614-A558-026B8A2F2BED}"/>
          </ac:spMkLst>
        </pc:spChg>
        <pc:picChg chg="add del mod">
          <ac:chgData name="Shawn Weisfeld" userId="aa867fe6-6944-4004-ad3f-f6eaeadf4f95" providerId="ADAL" clId="{6BB721DD-CEBA-4644-9BFD-AF575D035B55}" dt="2019-07-31T23:20:51.782" v="609" actId="478"/>
          <ac:picMkLst>
            <pc:docMk/>
            <pc:sldMk cId="615709689" sldId="1551"/>
            <ac:picMk id="5" creationId="{D70B0A91-3B68-4995-994C-5078BDF6FB3E}"/>
          </ac:picMkLst>
        </pc:picChg>
        <pc:picChg chg="add mod">
          <ac:chgData name="Shawn Weisfeld" userId="aa867fe6-6944-4004-ad3f-f6eaeadf4f95" providerId="ADAL" clId="{6BB721DD-CEBA-4644-9BFD-AF575D035B55}" dt="2019-07-31T23:21:07.296" v="625" actId="1035"/>
          <ac:picMkLst>
            <pc:docMk/>
            <pc:sldMk cId="615709689" sldId="1551"/>
            <ac:picMk id="7" creationId="{C7112612-267F-471B-9D3F-08BB735FEF68}"/>
          </ac:picMkLst>
        </pc:picChg>
        <pc:picChg chg="mod">
          <ac:chgData name="Shawn Weisfeld" userId="aa867fe6-6944-4004-ad3f-f6eaeadf4f95" providerId="ADAL" clId="{6BB721DD-CEBA-4644-9BFD-AF575D035B55}" dt="2019-07-31T23:18:48.131" v="467" actId="1076"/>
          <ac:picMkLst>
            <pc:docMk/>
            <pc:sldMk cId="615709689" sldId="1551"/>
            <ac:picMk id="11" creationId="{00000000-0000-0000-0000-000000000000}"/>
          </ac:picMkLst>
        </pc:picChg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2447122405" sldId="1552"/>
        </pc:sldMkLst>
      </pc:sldChg>
      <pc:sldChg chg="del">
        <pc:chgData name="Shawn Weisfeld" userId="aa867fe6-6944-4004-ad3f-f6eaeadf4f95" providerId="ADAL" clId="{6BB721DD-CEBA-4644-9BFD-AF575D035B55}" dt="2019-07-28T18:42:03.501" v="24" actId="47"/>
        <pc:sldMkLst>
          <pc:docMk/>
          <pc:sldMk cId="3611751665" sldId="1554"/>
        </pc:sldMkLst>
      </pc:sldChg>
      <pc:sldChg chg="modSp">
        <pc:chgData name="Shawn Weisfeld" userId="aa867fe6-6944-4004-ad3f-f6eaeadf4f95" providerId="ADAL" clId="{6BB721DD-CEBA-4644-9BFD-AF575D035B55}" dt="2019-07-28T18:48:16.944" v="460" actId="20577"/>
        <pc:sldMkLst>
          <pc:docMk/>
          <pc:sldMk cId="1193738272" sldId="1765"/>
        </pc:sldMkLst>
        <pc:spChg chg="mod">
          <ac:chgData name="Shawn Weisfeld" userId="aa867fe6-6944-4004-ad3f-f6eaeadf4f95" providerId="ADAL" clId="{6BB721DD-CEBA-4644-9BFD-AF575D035B55}" dt="2019-07-28T18:48:16.944" v="460" actId="20577"/>
          <ac:spMkLst>
            <pc:docMk/>
            <pc:sldMk cId="1193738272" sldId="1765"/>
            <ac:spMk id="4" creationId="{272B4584-9F97-4C72-AA26-E766C03D981B}"/>
          </ac:spMkLst>
        </pc:spChg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3116039526" sldId="361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238522511" sldId="3617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631318359" sldId="3618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24728536" sldId="3619"/>
        </pc:sldMkLst>
      </pc:sldChg>
      <pc:sldChg chg="del">
        <pc:chgData name="Shawn Weisfeld" userId="aa867fe6-6944-4004-ad3f-f6eaeadf4f95" providerId="ADAL" clId="{6BB721DD-CEBA-4644-9BFD-AF575D035B55}" dt="2019-07-28T18:41:37.882" v="17" actId="47"/>
        <pc:sldMkLst>
          <pc:docMk/>
          <pc:sldMk cId="2078171247" sldId="3620"/>
        </pc:sldMkLst>
      </pc:sldChg>
      <pc:sldChg chg="delSp modSp add">
        <pc:chgData name="Shawn Weisfeld" userId="aa867fe6-6944-4004-ad3f-f6eaeadf4f95" providerId="ADAL" clId="{6BB721DD-CEBA-4644-9BFD-AF575D035B55}" dt="2019-07-31T23:28:15.802" v="793" actId="404"/>
        <pc:sldMkLst>
          <pc:docMk/>
          <pc:sldMk cId="875239523" sldId="3621"/>
        </pc:sldMkLst>
        <pc:spChg chg="mod">
          <ac:chgData name="Shawn Weisfeld" userId="aa867fe6-6944-4004-ad3f-f6eaeadf4f95" providerId="ADAL" clId="{6BB721DD-CEBA-4644-9BFD-AF575D035B55}" dt="2019-07-31T23:28:15.802" v="793" actId="404"/>
          <ac:spMkLst>
            <pc:docMk/>
            <pc:sldMk cId="875239523" sldId="3621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00.781" v="791" actId="478"/>
          <ac:spMkLst>
            <pc:docMk/>
            <pc:sldMk cId="875239523" sldId="3621"/>
            <ac:spMk id="7" creationId="{3C7F126B-842B-0A41-9C34-F0B51DAF9DB4}"/>
          </ac:spMkLst>
        </pc:spChg>
      </pc:sldChg>
      <pc:sldChg chg="delSp add">
        <pc:chgData name="Shawn Weisfeld" userId="aa867fe6-6944-4004-ad3f-f6eaeadf4f95" providerId="ADAL" clId="{6BB721DD-CEBA-4644-9BFD-AF575D035B55}" dt="2019-07-31T23:28:36.603" v="795" actId="478"/>
        <pc:sldMkLst>
          <pc:docMk/>
          <pc:sldMk cId="3678274658" sldId="3622"/>
        </pc:sldMkLst>
        <pc:spChg chg="del">
          <ac:chgData name="Shawn Weisfeld" userId="aa867fe6-6944-4004-ad3f-f6eaeadf4f95" providerId="ADAL" clId="{6BB721DD-CEBA-4644-9BFD-AF575D035B55}" dt="2019-07-31T23:28:36.603" v="795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delSp modSp add del">
        <pc:chgData name="Shawn Weisfeld" userId="aa867fe6-6944-4004-ad3f-f6eaeadf4f95" providerId="ADAL" clId="{6BB721DD-CEBA-4644-9BFD-AF575D035B55}" dt="2019-07-31T23:29:21.478" v="820" actId="20577"/>
        <pc:sldMkLst>
          <pc:docMk/>
          <pc:sldMk cId="1940555578" sldId="3623"/>
        </pc:sldMkLst>
        <pc:spChg chg="mod">
          <ac:chgData name="Shawn Weisfeld" userId="aa867fe6-6944-4004-ad3f-f6eaeadf4f95" providerId="ADAL" clId="{6BB721DD-CEBA-4644-9BFD-AF575D035B55}" dt="2019-07-31T23:29:21.478" v="820" actId="20577"/>
          <ac:spMkLst>
            <pc:docMk/>
            <pc:sldMk cId="1940555578" sldId="3623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48.464" v="796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delSp add">
        <pc:chgData name="Shawn Weisfeld" userId="aa867fe6-6944-4004-ad3f-f6eaeadf4f95" providerId="ADAL" clId="{6BB721DD-CEBA-4644-9BFD-AF575D035B55}" dt="2019-07-31T23:29:27.775" v="821" actId="478"/>
        <pc:sldMkLst>
          <pc:docMk/>
          <pc:sldMk cId="321641974" sldId="3624"/>
        </pc:sldMkLst>
        <pc:spChg chg="del">
          <ac:chgData name="Shawn Weisfeld" userId="aa867fe6-6944-4004-ad3f-f6eaeadf4f95" providerId="ADAL" clId="{6BB721DD-CEBA-4644-9BFD-AF575D035B55}" dt="2019-07-31T23:29:27.775" v="821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Shawn Weisfeld" userId="aa867fe6-6944-4004-ad3f-f6eaeadf4f95" providerId="ADAL" clId="{6BB721DD-CEBA-4644-9BFD-AF575D035B55}" dt="2019-07-28T18:41:26.850" v="14" actId="47"/>
        <pc:sldMkLst>
          <pc:docMk/>
          <pc:sldMk cId="902546547" sldId="3624"/>
        </pc:sldMkLst>
      </pc:sldChg>
      <pc:sldChg chg="del">
        <pc:chgData name="Shawn Weisfeld" userId="aa867fe6-6944-4004-ad3f-f6eaeadf4f95" providerId="ADAL" clId="{6BB721DD-CEBA-4644-9BFD-AF575D035B55}" dt="2019-07-28T18:41:30.883" v="15" actId="47"/>
        <pc:sldMkLst>
          <pc:docMk/>
          <pc:sldMk cId="1223420337" sldId="3625"/>
        </pc:sldMkLst>
      </pc:sldChg>
      <pc:sldChg chg="delSp add">
        <pc:chgData name="Shawn Weisfeld" userId="aa867fe6-6944-4004-ad3f-f6eaeadf4f95" providerId="ADAL" clId="{6BB721DD-CEBA-4644-9BFD-AF575D035B55}" dt="2019-07-31T23:28:22.488" v="794" actId="478"/>
        <pc:sldMkLst>
          <pc:docMk/>
          <pc:sldMk cId="1473274422" sldId="3634"/>
        </pc:sldMkLst>
        <pc:spChg chg="del">
          <ac:chgData name="Shawn Weisfeld" userId="aa867fe6-6944-4004-ad3f-f6eaeadf4f95" providerId="ADAL" clId="{6BB721DD-CEBA-4644-9BFD-AF575D035B55}" dt="2019-07-31T23:28:22.488" v="794" actId="478"/>
          <ac:spMkLst>
            <pc:docMk/>
            <pc:sldMk cId="1473274422" sldId="3634"/>
            <ac:spMk id="9" creationId="{8E104DE3-3C4D-AB49-AD5D-969F48DAD2A1}"/>
          </ac:spMkLst>
        </pc:spChg>
      </pc:sldChg>
      <pc:sldChg chg="del">
        <pc:chgData name="Shawn Weisfeld" userId="aa867fe6-6944-4004-ad3f-f6eaeadf4f95" providerId="ADAL" clId="{6BB721DD-CEBA-4644-9BFD-AF575D035B55}" dt="2019-07-28T18:42:01.701" v="23" actId="47"/>
        <pc:sldMkLst>
          <pc:docMk/>
          <pc:sldMk cId="3868052017" sldId="3732"/>
        </pc:sldMkLst>
      </pc:sldChg>
      <pc:sldChg chg="del">
        <pc:chgData name="Shawn Weisfeld" userId="aa867fe6-6944-4004-ad3f-f6eaeadf4f95" providerId="ADAL" clId="{6BB721DD-CEBA-4644-9BFD-AF575D035B55}" dt="2019-07-28T18:41:50.180" v="19" actId="47"/>
        <pc:sldMkLst>
          <pc:docMk/>
          <pc:sldMk cId="1496229150" sldId="3735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96220304" sldId="3746"/>
        </pc:sldMkLst>
      </pc:sldChg>
      <pc:sldChg chg="del">
        <pc:chgData name="Shawn Weisfeld" userId="aa867fe6-6944-4004-ad3f-f6eaeadf4f95" providerId="ADAL" clId="{6BB721DD-CEBA-4644-9BFD-AF575D035B55}" dt="2019-07-28T18:41:52.225" v="20" actId="47"/>
        <pc:sldMkLst>
          <pc:docMk/>
          <pc:sldMk cId="597569653" sldId="3753"/>
        </pc:sldMkLst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3552889399" sldId="3755"/>
        </pc:sldMkLst>
      </pc:sldChg>
      <pc:sldChg chg="del">
        <pc:chgData name="Shawn Weisfeld" userId="aa867fe6-6944-4004-ad3f-f6eaeadf4f95" providerId="ADAL" clId="{6BB721DD-CEBA-4644-9BFD-AF575D035B55}" dt="2019-07-28T18:41:59.707" v="21" actId="47"/>
        <pc:sldMkLst>
          <pc:docMk/>
          <pc:sldMk cId="911243196" sldId="375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727415352" sldId="3759"/>
        </pc:sldMkLst>
      </pc:sldChg>
      <pc:sldChg chg="modSp">
        <pc:chgData name="Shawn Weisfeld" userId="aa867fe6-6944-4004-ad3f-f6eaeadf4f95" providerId="ADAL" clId="{6BB721DD-CEBA-4644-9BFD-AF575D035B55}" dt="2019-07-28T18:48:05.274" v="449" actId="1076"/>
        <pc:sldMkLst>
          <pc:docMk/>
          <pc:sldMk cId="3470001522" sldId="3766"/>
        </pc:sldMkLst>
        <pc:picChg chg="mod">
          <ac:chgData name="Shawn Weisfeld" userId="aa867fe6-6944-4004-ad3f-f6eaeadf4f95" providerId="ADAL" clId="{6BB721DD-CEBA-4644-9BFD-AF575D035B55}" dt="2019-07-28T18:48:05.274" v="449" actId="1076"/>
          <ac:picMkLst>
            <pc:docMk/>
            <pc:sldMk cId="3470001522" sldId="3766"/>
            <ac:picMk id="4" creationId="{5B0FAE2A-BB2F-4101-B6AB-7DCAB7E6D141}"/>
          </ac:picMkLst>
        </pc:picChg>
      </pc:sldChg>
      <pc:sldChg chg="modSp add">
        <pc:chgData name="Shawn Weisfeld" userId="aa867fe6-6944-4004-ad3f-f6eaeadf4f95" providerId="ADAL" clId="{6BB721DD-CEBA-4644-9BFD-AF575D035B55}" dt="2019-07-31T23:26:10.491" v="670" actId="20577"/>
        <pc:sldMkLst>
          <pc:docMk/>
          <pc:sldMk cId="3899456497" sldId="3770"/>
        </pc:sldMkLst>
        <pc:spChg chg="mod">
          <ac:chgData name="Shawn Weisfeld" userId="aa867fe6-6944-4004-ad3f-f6eaeadf4f95" providerId="ADAL" clId="{6BB721DD-CEBA-4644-9BFD-AF575D035B55}" dt="2019-07-28T18:44:29.053" v="389" actId="403"/>
          <ac:spMkLst>
            <pc:docMk/>
            <pc:sldMk cId="3899456497" sldId="3770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31T23:26:10.491" v="670" actId="20577"/>
          <ac:spMkLst>
            <pc:docMk/>
            <pc:sldMk cId="3899456497" sldId="3770"/>
            <ac:spMk id="3" creationId="{F7544E7D-29BF-427B-AFA1-E9EB502FE20E}"/>
          </ac:spMkLst>
        </pc:spChg>
      </pc:sldChg>
      <pc:sldChg chg="del">
        <pc:chgData name="Shawn Weisfeld" userId="aa867fe6-6944-4004-ad3f-f6eaeadf4f95" providerId="ADAL" clId="{6BB721DD-CEBA-4644-9BFD-AF575D035B55}" dt="2019-07-28T18:41:46.915" v="18" actId="47"/>
        <pc:sldMkLst>
          <pc:docMk/>
          <pc:sldMk cId="4119725916" sldId="3770"/>
        </pc:sldMkLst>
      </pc:sldChg>
      <pc:sldChg chg="modSp add del">
        <pc:chgData name="Shawn Weisfeld" userId="aa867fe6-6944-4004-ad3f-f6eaeadf4f95" providerId="ADAL" clId="{6BB721DD-CEBA-4644-9BFD-AF575D035B55}" dt="2019-07-31T23:11:19.828" v="461" actId="47"/>
        <pc:sldMkLst>
          <pc:docMk/>
          <pc:sldMk cId="105016664" sldId="3771"/>
        </pc:sldMkLst>
        <pc:spChg chg="mod">
          <ac:chgData name="Shawn Weisfeld" userId="aa867fe6-6944-4004-ad3f-f6eaeadf4f95" providerId="ADAL" clId="{6BB721DD-CEBA-4644-9BFD-AF575D035B55}" dt="2019-07-28T18:46:20.253" v="433" actId="404"/>
          <ac:spMkLst>
            <pc:docMk/>
            <pc:sldMk cId="105016664" sldId="3771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28T18:46:42.818" v="446" actId="313"/>
          <ac:spMkLst>
            <pc:docMk/>
            <pc:sldMk cId="105016664" sldId="3771"/>
            <ac:spMk id="3" creationId="{F7544E7D-29BF-427B-AFA1-E9EB502FE20E}"/>
          </ac:spMkLst>
        </pc:spChg>
      </pc:sldChg>
      <pc:sldChg chg="modSp add">
        <pc:chgData name="Shawn Weisfeld" userId="aa867fe6-6944-4004-ad3f-f6eaeadf4f95" providerId="ADAL" clId="{6BB721DD-CEBA-4644-9BFD-AF575D035B55}" dt="2019-07-31T23:29:58.161" v="882" actId="20577"/>
        <pc:sldMkLst>
          <pc:docMk/>
          <pc:sldMk cId="2306192283" sldId="3771"/>
        </pc:sldMkLst>
        <pc:spChg chg="mod">
          <ac:chgData name="Shawn Weisfeld" userId="aa867fe6-6944-4004-ad3f-f6eaeadf4f95" providerId="ADAL" clId="{6BB721DD-CEBA-4644-9BFD-AF575D035B55}" dt="2019-07-31T23:29:58.161" v="882" actId="20577"/>
          <ac:spMkLst>
            <pc:docMk/>
            <pc:sldMk cId="2306192283" sldId="3771"/>
            <ac:spMk id="2" creationId="{7554CA88-8821-4C3A-8D08-7836086594E3}"/>
          </ac:spMkLst>
        </pc:spChg>
        <pc:spChg chg="mod">
          <ac:chgData name="Shawn Weisfeld" userId="aa867fe6-6944-4004-ad3f-f6eaeadf4f95" providerId="ADAL" clId="{6BB721DD-CEBA-4644-9BFD-AF575D035B55}" dt="2019-07-31T23:26:20.610" v="675" actId="20577"/>
          <ac:spMkLst>
            <pc:docMk/>
            <pc:sldMk cId="2306192283" sldId="3771"/>
            <ac:spMk id="3" creationId="{A56DC8EE-86B8-46F7-881E-95424B675915}"/>
          </ac:spMkLst>
        </pc:spChg>
      </pc:sldChg>
      <pc:sldMasterChg chg="addSldLayout delSldLayout">
        <pc:chgData name="Shawn Weisfeld" userId="aa867fe6-6944-4004-ad3f-f6eaeadf4f95" providerId="ADAL" clId="{6BB721DD-CEBA-4644-9BFD-AF575D035B55}" dt="2019-07-31T23:30:35.499" v="886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6BB721DD-CEBA-4644-9BFD-AF575D035B55}" dt="2019-07-28T18:41:37.882" v="17" actId="47"/>
          <pc:sldLayoutMkLst>
            <pc:docMk/>
            <pc:sldMasterMk cId="1129535807" sldId="2147484871"/>
            <pc:sldLayoutMk cId="2724569607" sldId="2147484960"/>
          </pc:sldLayoutMkLst>
        </pc:sldLayoutChg>
        <pc:sldLayoutChg chg="del">
          <pc:chgData name="Shawn Weisfeld" userId="aa867fe6-6944-4004-ad3f-f6eaeadf4f95" providerId="ADAL" clId="{6BB721DD-CEBA-4644-9BFD-AF575D035B55}" dt="2019-07-28T18:41:52.225" v="20" actId="47"/>
          <pc:sldLayoutMkLst>
            <pc:docMk/>
            <pc:sldMasterMk cId="1129535807" sldId="2147484871"/>
            <pc:sldLayoutMk cId="3633190527" sldId="2147484963"/>
          </pc:sldLayoutMkLst>
        </pc:sldLayoutChg>
        <pc:sldLayoutChg chg="add del">
          <pc:chgData name="Shawn Weisfeld" userId="aa867fe6-6944-4004-ad3f-f6eaeadf4f95" providerId="ADAL" clId="{6BB721DD-CEBA-4644-9BFD-AF575D035B55}" dt="2019-07-31T23:30:35.499" v="886" actId="47"/>
          <pc:sldLayoutMkLst>
            <pc:docMk/>
            <pc:sldMasterMk cId="1129535807" sldId="2147484871"/>
            <pc:sldLayoutMk cId="2481627705" sldId="2147484965"/>
          </pc:sldLayoutMkLst>
        </pc:sldLayoutChg>
      </pc:sldMasterChg>
    </pc:docChg>
  </pc:docChgLst>
  <pc:docChgLst>
    <pc:chgData name="Shawn Weisfeld" userId="aa867fe6-6944-4004-ad3f-f6eaeadf4f95" providerId="ADAL" clId="{BDEAAAF0-1B73-4911-90E6-249487918616}"/>
    <pc:docChg chg="custSel addSld delSld modSld delSection modSection">
      <pc:chgData name="Shawn Weisfeld" userId="aa867fe6-6944-4004-ad3f-f6eaeadf4f95" providerId="ADAL" clId="{BDEAAAF0-1B73-4911-90E6-249487918616}" dt="2018-08-31T20:41:17.744" v="217"/>
      <pc:docMkLst>
        <pc:docMk/>
      </pc:docMkLst>
      <pc:sldChg chg="del">
        <pc:chgData name="Shawn Weisfeld" userId="aa867fe6-6944-4004-ad3f-f6eaeadf4f95" providerId="ADAL" clId="{BDEAAAF0-1B73-4911-90E6-249487918616}" dt="2018-08-31T20:26:57.747" v="27" actId="2696"/>
        <pc:sldMkLst>
          <pc:docMk/>
          <pc:sldMk cId="2514870540" sldId="262"/>
        </pc:sldMkLst>
      </pc:sldChg>
      <pc:sldChg chg="del">
        <pc:chgData name="Shawn Weisfeld" userId="aa867fe6-6944-4004-ad3f-f6eaeadf4f95" providerId="ADAL" clId="{BDEAAAF0-1B73-4911-90E6-249487918616}" dt="2018-08-31T20:26:57.792" v="28" actId="2696"/>
        <pc:sldMkLst>
          <pc:docMk/>
          <pc:sldMk cId="135719930" sldId="263"/>
        </pc:sldMkLst>
      </pc:sldChg>
      <pc:sldChg chg="addSp delSp modSp mod modTransition modShow">
        <pc:chgData name="Shawn Weisfeld" userId="aa867fe6-6944-4004-ad3f-f6eaeadf4f95" providerId="ADAL" clId="{BDEAAAF0-1B73-4911-90E6-249487918616}" dt="2018-08-31T20:26:09.480" v="11"/>
        <pc:sldMkLst>
          <pc:docMk/>
          <pc:sldMk cId="2917058456" sldId="309"/>
        </pc:sldMkLst>
        <pc:spChg chg="add del mod">
          <ac:chgData name="Shawn Weisfeld" userId="aa867fe6-6944-4004-ad3f-f6eaeadf4f95" providerId="ADAL" clId="{BDEAAAF0-1B73-4911-90E6-249487918616}" dt="2018-08-31T20:26:03.204" v="9"/>
          <ac:spMkLst>
            <pc:docMk/>
            <pc:sldMk cId="2917058456" sldId="309"/>
            <ac:spMk id="4" creationId="{E1B0ED5E-ADA3-4791-BF54-BF4F1D8804B0}"/>
          </ac:spMkLst>
        </pc:spChg>
      </pc:sldChg>
      <pc:sldChg chg="del">
        <pc:chgData name="Shawn Weisfeld" userId="aa867fe6-6944-4004-ad3f-f6eaeadf4f95" providerId="ADAL" clId="{BDEAAAF0-1B73-4911-90E6-249487918616}" dt="2018-08-31T20:26:57.452" v="18" actId="2696"/>
        <pc:sldMkLst>
          <pc:docMk/>
          <pc:sldMk cId="2045600557" sldId="446"/>
        </pc:sldMkLst>
      </pc:sldChg>
      <pc:sldChg chg="del">
        <pc:chgData name="Shawn Weisfeld" userId="aa867fe6-6944-4004-ad3f-f6eaeadf4f95" providerId="ADAL" clId="{BDEAAAF0-1B73-4911-90E6-249487918616}" dt="2018-08-31T20:26:57.426" v="17" actId="2696"/>
        <pc:sldMkLst>
          <pc:docMk/>
          <pc:sldMk cId="398196611" sldId="459"/>
        </pc:sldMkLst>
      </pc:sldChg>
      <pc:sldChg chg="add del">
        <pc:chgData name="Shawn Weisfeld" userId="aa867fe6-6944-4004-ad3f-f6eaeadf4f95" providerId="ADAL" clId="{BDEAAAF0-1B73-4911-90E6-249487918616}" dt="2018-08-31T20:28:36.424" v="46" actId="2696"/>
        <pc:sldMkLst>
          <pc:docMk/>
          <pc:sldMk cId="834137372" sldId="547"/>
        </pc:sldMkLst>
      </pc:sldChg>
      <pc:sldChg chg="del">
        <pc:chgData name="Shawn Weisfeld" userId="aa867fe6-6944-4004-ad3f-f6eaeadf4f95" providerId="ADAL" clId="{BDEAAAF0-1B73-4911-90E6-249487918616}" dt="2018-08-31T20:26:57.917" v="30" actId="2696"/>
        <pc:sldMkLst>
          <pc:docMk/>
          <pc:sldMk cId="2767415313" sldId="1320"/>
        </pc:sldMkLst>
      </pc:sldChg>
      <pc:sldChg chg="del">
        <pc:chgData name="Shawn Weisfeld" userId="aa867fe6-6944-4004-ad3f-f6eaeadf4f95" providerId="ADAL" clId="{BDEAAAF0-1B73-4911-90E6-249487918616}" dt="2018-08-31T20:26:57.636" v="23" actId="2696"/>
        <pc:sldMkLst>
          <pc:docMk/>
          <pc:sldMk cId="36347153" sldId="1324"/>
        </pc:sldMkLst>
      </pc:sldChg>
      <pc:sldChg chg="del">
        <pc:chgData name="Shawn Weisfeld" userId="aa867fe6-6944-4004-ad3f-f6eaeadf4f95" providerId="ADAL" clId="{BDEAAAF0-1B73-4911-90E6-249487918616}" dt="2018-08-31T20:26:57.509" v="19" actId="2696"/>
        <pc:sldMkLst>
          <pc:docMk/>
          <pc:sldMk cId="2500402560" sldId="1325"/>
        </pc:sldMkLst>
      </pc:sldChg>
      <pc:sldChg chg="del">
        <pc:chgData name="Shawn Weisfeld" userId="aa867fe6-6944-4004-ad3f-f6eaeadf4f95" providerId="ADAL" clId="{BDEAAAF0-1B73-4911-90E6-249487918616}" dt="2018-08-31T20:26:57.550" v="21" actId="2696"/>
        <pc:sldMkLst>
          <pc:docMk/>
          <pc:sldMk cId="3078432348" sldId="1406"/>
        </pc:sldMkLst>
      </pc:sldChg>
      <pc:sldChg chg="del">
        <pc:chgData name="Shawn Weisfeld" userId="aa867fe6-6944-4004-ad3f-f6eaeadf4f95" providerId="ADAL" clId="{BDEAAAF0-1B73-4911-90E6-249487918616}" dt="2018-08-31T20:26:58.317" v="37" actId="2696"/>
        <pc:sldMkLst>
          <pc:docMk/>
          <pc:sldMk cId="203203085" sldId="1527"/>
        </pc:sldMkLst>
      </pc:sldChg>
      <pc:sldChg chg="del">
        <pc:chgData name="Shawn Weisfeld" userId="aa867fe6-6944-4004-ad3f-f6eaeadf4f95" providerId="ADAL" clId="{BDEAAAF0-1B73-4911-90E6-249487918616}" dt="2018-08-31T20:26:57.396" v="16" actId="2696"/>
        <pc:sldMkLst>
          <pc:docMk/>
          <pc:sldMk cId="3249496989" sldId="1529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769328984" sldId="1552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2096289052" sldId="1552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873171456" sldId="1552"/>
        </pc:sldMkLst>
      </pc:sldChg>
      <pc:sldChg chg="modSp add del">
        <pc:chgData name="Shawn Weisfeld" userId="aa867fe6-6944-4004-ad3f-f6eaeadf4f95" providerId="ADAL" clId="{BDEAAAF0-1B73-4911-90E6-249487918616}" dt="2018-08-31T20:40:52.564" v="211" actId="2696"/>
        <pc:sldMkLst>
          <pc:docMk/>
          <pc:sldMk cId="3239917507" sldId="1552"/>
        </pc:sldMkLst>
        <pc:spChg chg="mod">
          <ac:chgData name="Shawn Weisfeld" userId="aa867fe6-6944-4004-ad3f-f6eaeadf4f95" providerId="ADAL" clId="{BDEAAAF0-1B73-4911-90E6-249487918616}" dt="2018-08-31T20:22:50.420" v="5" actId="20577"/>
          <ac:spMkLst>
            <pc:docMk/>
            <pc:sldMk cId="3239917507" sldId="1552"/>
            <ac:spMk id="3" creationId="{00000000-0000-0000-0000-000000000000}"/>
          </ac:spMkLst>
        </pc:spChg>
      </pc:sldChg>
      <pc:sldChg chg="del">
        <pc:chgData name="Shawn Weisfeld" userId="aa867fe6-6944-4004-ad3f-f6eaeadf4f95" providerId="ADAL" clId="{BDEAAAF0-1B73-4911-90E6-249487918616}" dt="2018-08-31T20:26:57.669" v="25" actId="2696"/>
        <pc:sldMkLst>
          <pc:docMk/>
          <pc:sldMk cId="3567787367" sldId="1636"/>
        </pc:sldMkLst>
      </pc:sldChg>
      <pc:sldChg chg="del">
        <pc:chgData name="Shawn Weisfeld" userId="aa867fe6-6944-4004-ad3f-f6eaeadf4f95" providerId="ADAL" clId="{BDEAAAF0-1B73-4911-90E6-249487918616}" dt="2018-08-31T20:26:58.283" v="36" actId="2696"/>
        <pc:sldMkLst>
          <pc:docMk/>
          <pc:sldMk cId="716990632" sldId="1696"/>
        </pc:sldMkLst>
      </pc:sldChg>
      <pc:sldChg chg="del">
        <pc:chgData name="Shawn Weisfeld" userId="aa867fe6-6944-4004-ad3f-f6eaeadf4f95" providerId="ADAL" clId="{BDEAAAF0-1B73-4911-90E6-249487918616}" dt="2018-08-31T20:26:57.868" v="29" actId="2696"/>
        <pc:sldMkLst>
          <pc:docMk/>
          <pc:sldMk cId="3095101169" sldId="1697"/>
        </pc:sldMkLst>
      </pc:sldChg>
      <pc:sldChg chg="del">
        <pc:chgData name="Shawn Weisfeld" userId="aa867fe6-6944-4004-ad3f-f6eaeadf4f95" providerId="ADAL" clId="{BDEAAAF0-1B73-4911-90E6-249487918616}" dt="2018-08-31T20:26:57.251" v="12" actId="2696"/>
        <pc:sldMkLst>
          <pc:docMk/>
          <pc:sldMk cId="3182288875" sldId="1720"/>
        </pc:sldMkLst>
      </pc:sldChg>
      <pc:sldChg chg="del">
        <pc:chgData name="Shawn Weisfeld" userId="aa867fe6-6944-4004-ad3f-f6eaeadf4f95" providerId="ADAL" clId="{BDEAAAF0-1B73-4911-90E6-249487918616}" dt="2018-08-31T20:26:57.284" v="13" actId="2696"/>
        <pc:sldMkLst>
          <pc:docMk/>
          <pc:sldMk cId="1097548803" sldId="1812"/>
        </pc:sldMkLst>
      </pc:sldChg>
      <pc:sldChg chg="del">
        <pc:chgData name="Shawn Weisfeld" userId="aa867fe6-6944-4004-ad3f-f6eaeadf4f95" providerId="ADAL" clId="{BDEAAAF0-1B73-4911-90E6-249487918616}" dt="2018-08-31T20:26:58.686" v="42" actId="2696"/>
        <pc:sldMkLst>
          <pc:docMk/>
          <pc:sldMk cId="4203701221" sldId="1813"/>
        </pc:sldMkLst>
      </pc:sldChg>
      <pc:sldChg chg="del">
        <pc:chgData name="Shawn Weisfeld" userId="aa867fe6-6944-4004-ad3f-f6eaeadf4f95" providerId="ADAL" clId="{BDEAAAF0-1B73-4911-90E6-249487918616}" dt="2018-08-31T20:27:02.895" v="44" actId="2696"/>
        <pc:sldMkLst>
          <pc:docMk/>
          <pc:sldMk cId="201685028" sldId="1825"/>
        </pc:sldMkLst>
      </pc:sldChg>
      <pc:sldChg chg="del">
        <pc:chgData name="Shawn Weisfeld" userId="aa867fe6-6944-4004-ad3f-f6eaeadf4f95" providerId="ADAL" clId="{BDEAAAF0-1B73-4911-90E6-249487918616}" dt="2018-08-31T20:26:57.697" v="26" actId="2696"/>
        <pc:sldMkLst>
          <pc:docMk/>
          <pc:sldMk cId="360002239" sldId="1827"/>
        </pc:sldMkLst>
      </pc:sldChg>
      <pc:sldChg chg="del">
        <pc:chgData name="Shawn Weisfeld" userId="aa867fe6-6944-4004-ad3f-f6eaeadf4f95" providerId="ADAL" clId="{BDEAAAF0-1B73-4911-90E6-249487918616}" dt="2018-08-31T20:26:58.408" v="38" actId="2696"/>
        <pc:sldMkLst>
          <pc:docMk/>
          <pc:sldMk cId="4098431826" sldId="1831"/>
        </pc:sldMkLst>
      </pc:sldChg>
      <pc:sldChg chg="del">
        <pc:chgData name="Shawn Weisfeld" userId="aa867fe6-6944-4004-ad3f-f6eaeadf4f95" providerId="ADAL" clId="{BDEAAAF0-1B73-4911-90E6-249487918616}" dt="2018-08-31T20:26:58.498" v="39" actId="2696"/>
        <pc:sldMkLst>
          <pc:docMk/>
          <pc:sldMk cId="272401848" sldId="1832"/>
        </pc:sldMkLst>
      </pc:sldChg>
      <pc:sldChg chg="del">
        <pc:chgData name="Shawn Weisfeld" userId="aa867fe6-6944-4004-ad3f-f6eaeadf4f95" providerId="ADAL" clId="{BDEAAAF0-1B73-4911-90E6-249487918616}" dt="2018-08-31T20:26:58.582" v="40" actId="2696"/>
        <pc:sldMkLst>
          <pc:docMk/>
          <pc:sldMk cId="2599320349" sldId="1833"/>
        </pc:sldMkLst>
      </pc:sldChg>
      <pc:sldChg chg="del">
        <pc:chgData name="Shawn Weisfeld" userId="aa867fe6-6944-4004-ad3f-f6eaeadf4f95" providerId="ADAL" clId="{BDEAAAF0-1B73-4911-90E6-249487918616}" dt="2018-08-31T20:26:58.633" v="41" actId="2696"/>
        <pc:sldMkLst>
          <pc:docMk/>
          <pc:sldMk cId="1540670303" sldId="1834"/>
        </pc:sldMkLst>
      </pc:sldChg>
      <pc:sldChg chg="del">
        <pc:chgData name="Shawn Weisfeld" userId="aa867fe6-6944-4004-ad3f-f6eaeadf4f95" providerId="ADAL" clId="{BDEAAAF0-1B73-4911-90E6-249487918616}" dt="2018-08-31T20:26:57.990" v="31" actId="2696"/>
        <pc:sldMkLst>
          <pc:docMk/>
          <pc:sldMk cId="2035748887" sldId="1836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321306348" sldId="1857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514824063" sldId="1857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273031411" sldId="1857"/>
        </pc:sldMkLst>
      </pc:sldChg>
      <pc:sldChg chg="add del">
        <pc:chgData name="Shawn Weisfeld" userId="aa867fe6-6944-4004-ad3f-f6eaeadf4f95" providerId="ADAL" clId="{BDEAAAF0-1B73-4911-90E6-249487918616}" dt="2018-08-31T20:40:52.391" v="208" actId="2696"/>
        <pc:sldMkLst>
          <pc:docMk/>
          <pc:sldMk cId="3232260496" sldId="1857"/>
        </pc:sldMkLst>
      </pc:sldChg>
      <pc:sldChg chg="del">
        <pc:chgData name="Shawn Weisfeld" userId="aa867fe6-6944-4004-ad3f-f6eaeadf4f95" providerId="ADAL" clId="{BDEAAAF0-1B73-4911-90E6-249487918616}" dt="2018-08-31T20:26:58.778" v="43" actId="2696"/>
        <pc:sldMkLst>
          <pc:docMk/>
          <pc:sldMk cId="234689356" sldId="3695"/>
        </pc:sldMkLst>
      </pc:sldChg>
      <pc:sldChg chg="del">
        <pc:chgData name="Shawn Weisfeld" userId="aa867fe6-6944-4004-ad3f-f6eaeadf4f95" providerId="ADAL" clId="{BDEAAAF0-1B73-4911-90E6-249487918616}" dt="2018-08-31T20:26:58.067" v="32" actId="2696"/>
        <pc:sldMkLst>
          <pc:docMk/>
          <pc:sldMk cId="1512711533" sldId="3696"/>
        </pc:sldMkLst>
      </pc:sldChg>
      <pc:sldChg chg="del">
        <pc:chgData name="Shawn Weisfeld" userId="aa867fe6-6944-4004-ad3f-f6eaeadf4f95" providerId="ADAL" clId="{BDEAAAF0-1B73-4911-90E6-249487918616}" dt="2018-08-31T20:26:58.127" v="33" actId="2696"/>
        <pc:sldMkLst>
          <pc:docMk/>
          <pc:sldMk cId="795684243" sldId="3697"/>
        </pc:sldMkLst>
      </pc:sldChg>
      <pc:sldChg chg="del">
        <pc:chgData name="Shawn Weisfeld" userId="aa867fe6-6944-4004-ad3f-f6eaeadf4f95" providerId="ADAL" clId="{BDEAAAF0-1B73-4911-90E6-249487918616}" dt="2018-08-31T20:26:58.153" v="34" actId="2696"/>
        <pc:sldMkLst>
          <pc:docMk/>
          <pc:sldMk cId="59875374" sldId="3698"/>
        </pc:sldMkLst>
      </pc:sldChg>
      <pc:sldChg chg="del">
        <pc:chgData name="Shawn Weisfeld" userId="aa867fe6-6944-4004-ad3f-f6eaeadf4f95" providerId="ADAL" clId="{BDEAAAF0-1B73-4911-90E6-249487918616}" dt="2018-08-31T20:26:58.251" v="35" actId="2696"/>
        <pc:sldMkLst>
          <pc:docMk/>
          <pc:sldMk cId="416582848" sldId="3699"/>
        </pc:sldMkLst>
      </pc:sldChg>
      <pc:sldChg chg="del">
        <pc:chgData name="Shawn Weisfeld" userId="aa867fe6-6944-4004-ad3f-f6eaeadf4f95" providerId="ADAL" clId="{BDEAAAF0-1B73-4911-90E6-249487918616}" dt="2018-08-31T20:26:57.319" v="14" actId="2696"/>
        <pc:sldMkLst>
          <pc:docMk/>
          <pc:sldMk cId="2861682228" sldId="3700"/>
        </pc:sldMkLst>
      </pc:sldChg>
      <pc:sldChg chg="del">
        <pc:chgData name="Shawn Weisfeld" userId="aa867fe6-6944-4004-ad3f-f6eaeadf4f95" providerId="ADAL" clId="{BDEAAAF0-1B73-4911-90E6-249487918616}" dt="2018-08-31T20:26:57.339" v="15" actId="2696"/>
        <pc:sldMkLst>
          <pc:docMk/>
          <pc:sldMk cId="3012445448" sldId="3701"/>
        </pc:sldMkLst>
      </pc:sldChg>
      <pc:sldChg chg="del">
        <pc:chgData name="Shawn Weisfeld" userId="aa867fe6-6944-4004-ad3f-f6eaeadf4f95" providerId="ADAL" clId="{BDEAAAF0-1B73-4911-90E6-249487918616}" dt="2018-08-31T20:27:39.342" v="45" actId="2696"/>
        <pc:sldMkLst>
          <pc:docMk/>
          <pc:sldMk cId="3493434262" sldId="3753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553929663" sldId="3755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185242910" sldId="3755"/>
        </pc:sldMkLst>
      </pc:sldChg>
      <pc:sldChg chg="addSp delSp modSp new add del">
        <pc:chgData name="Shawn Weisfeld" userId="aa867fe6-6944-4004-ad3f-f6eaeadf4f95" providerId="ADAL" clId="{BDEAAAF0-1B73-4911-90E6-249487918616}" dt="2018-08-31T20:40:52.453" v="209" actId="2696"/>
        <pc:sldMkLst>
          <pc:docMk/>
          <pc:sldMk cId="2661302894" sldId="3755"/>
        </pc:sldMkLst>
        <pc:spChg chg="mod">
          <ac:chgData name="Shawn Weisfeld" userId="aa867fe6-6944-4004-ad3f-f6eaeadf4f95" providerId="ADAL" clId="{BDEAAAF0-1B73-4911-90E6-249487918616}" dt="2018-08-31T20:39:33.579" v="203" actId="20577"/>
          <ac:spMkLst>
            <pc:docMk/>
            <pc:sldMk cId="2661302894" sldId="3755"/>
            <ac:spMk id="2" creationId="{0CBB8457-5AFF-4A20-9764-9529292521D5}"/>
          </ac:spMkLst>
        </pc:spChg>
        <pc:spChg chg="mod">
          <ac:chgData name="Shawn Weisfeld" userId="aa867fe6-6944-4004-ad3f-f6eaeadf4f95" providerId="ADAL" clId="{BDEAAAF0-1B73-4911-90E6-249487918616}" dt="2018-08-31T20:39:53.331" v="206" actId="6549"/>
          <ac:spMkLst>
            <pc:docMk/>
            <pc:sldMk cId="2661302894" sldId="3755"/>
            <ac:spMk id="3" creationId="{C92E2E30-9E8B-4E9E-A53B-A47FA1CD2393}"/>
          </ac:spMkLst>
        </pc:spChg>
        <pc:graphicFrameChg chg="add del">
          <ac:chgData name="Shawn Weisfeld" userId="aa867fe6-6944-4004-ad3f-f6eaeadf4f95" providerId="ADAL" clId="{BDEAAAF0-1B73-4911-90E6-249487918616}" dt="2018-08-31T20:34:30.305" v="64"/>
          <ac:graphicFrameMkLst>
            <pc:docMk/>
            <pc:sldMk cId="2661302894" sldId="3755"/>
            <ac:graphicFrameMk id="4" creationId="{84547A61-3EB0-4F5D-9CC6-3B78E04D5D8B}"/>
          </ac:graphicFrameMkLst>
        </pc:graphicFrameChg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4256155468" sldId="3755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431788171" sldId="3756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620694576" sldId="3756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1163552138" sldId="3756"/>
        </pc:sldMkLst>
      </pc:sldChg>
      <pc:sldChg chg="modSp add del">
        <pc:chgData name="Shawn Weisfeld" userId="aa867fe6-6944-4004-ad3f-f6eaeadf4f95" providerId="ADAL" clId="{BDEAAAF0-1B73-4911-90E6-249487918616}" dt="2018-08-31T20:40:52.495" v="210" actId="2696"/>
        <pc:sldMkLst>
          <pc:docMk/>
          <pc:sldMk cId="1385435024" sldId="3756"/>
        </pc:sldMkLst>
        <pc:spChg chg="mod">
          <ac:chgData name="Shawn Weisfeld" userId="aa867fe6-6944-4004-ad3f-f6eaeadf4f95" providerId="ADAL" clId="{BDEAAAF0-1B73-4911-90E6-249487918616}" dt="2018-08-31T20:39:59.467" v="207" actId="6549"/>
          <ac:spMkLst>
            <pc:docMk/>
            <pc:sldMk cId="1385435024" sldId="3756"/>
            <ac:spMk id="3" creationId="{C92E2E30-9E8B-4E9E-A53B-A47FA1CD2393}"/>
          </ac:spMkLst>
        </pc:spChg>
      </pc:sldChg>
      <pc:sldMasterChg chg="delSldLayout">
        <pc:chgData name="Shawn Weisfeld" userId="aa867fe6-6944-4004-ad3f-f6eaeadf4f95" providerId="ADAL" clId="{BDEAAAF0-1B73-4911-90E6-249487918616}" dt="2018-08-31T20:26:57.640" v="24" actId="2696"/>
        <pc:sldMasterMkLst>
          <pc:docMk/>
          <pc:sldMasterMk cId="3588427678" sldId="2147484229"/>
        </pc:sldMasterMkLst>
        <pc:sldLayoutChg chg="del">
          <pc:chgData name="Shawn Weisfeld" userId="aa867fe6-6944-4004-ad3f-f6eaeadf4f95" providerId="ADAL" clId="{BDEAAAF0-1B73-4911-90E6-249487918616}" dt="2018-08-31T20:26:57.551" v="22" actId="2696"/>
          <pc:sldLayoutMkLst>
            <pc:docMk/>
            <pc:sldMasterMk cId="3588427678" sldId="2147484229"/>
            <pc:sldLayoutMk cId="3575363985" sldId="2147484653"/>
          </pc:sldLayoutMkLst>
        </pc:sldLayoutChg>
        <pc:sldLayoutChg chg="del">
          <pc:chgData name="Shawn Weisfeld" userId="aa867fe6-6944-4004-ad3f-f6eaeadf4f95" providerId="ADAL" clId="{BDEAAAF0-1B73-4911-90E6-249487918616}" dt="2018-08-31T20:26:57.640" v="24" actId="2696"/>
          <pc:sldLayoutMkLst>
            <pc:docMk/>
            <pc:sldMasterMk cId="3588427678" sldId="2147484229"/>
            <pc:sldLayoutMk cId="2951541539" sldId="2147484845"/>
          </pc:sldLayoutMkLst>
        </pc:sldLayoutChg>
        <pc:sldLayoutChg chg="del">
          <pc:chgData name="Shawn Weisfeld" userId="aa867fe6-6944-4004-ad3f-f6eaeadf4f95" providerId="ADAL" clId="{BDEAAAF0-1B73-4911-90E6-249487918616}" dt="2018-08-31T20:26:57.512" v="20" actId="2696"/>
          <pc:sldLayoutMkLst>
            <pc:docMk/>
            <pc:sldMasterMk cId="3588427678" sldId="2147484229"/>
            <pc:sldLayoutMk cId="68585720" sldId="214748484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7/31/2019 6:47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7/31/2019 6:47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7/31/2019 6:47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8BFF8-51CF-4D4E-B754-994C3FE3D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: dev.azure.com </a:t>
            </a:r>
          </a:p>
        </p:txBody>
      </p:sp>
    </p:spTree>
    <p:extLst>
      <p:ext uri="{BB962C8B-B14F-4D97-AF65-F5344CB8AC3E}">
        <p14:creationId xmlns:p14="http://schemas.microsoft.com/office/powerpoint/2010/main" val="1698130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0C86A-B365-4C6C-881D-14DBC5DBBC4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56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1EBE3-4B50-4DF2-B379-D61DC1894B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53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1EBE3-4B50-4DF2-B379-D61DC1894B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05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43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345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001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345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52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098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2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643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16622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27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228440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433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9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069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3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63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6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35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59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1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041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56208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5046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3898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5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16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2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8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6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4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3001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8"/>
            <a:ext cx="9369016" cy="369332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38664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547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602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47605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261721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156267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5396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rgbClr val="5C2D9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5883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51146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834423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47953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7228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20472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94959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347891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6672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97845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059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9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183319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7454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545325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6754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388873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142369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16196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297645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666814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2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8850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5653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7205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chemeClr val="tx1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653322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rgbClr val="505050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751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15502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2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2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023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774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9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87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78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2143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582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11278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3474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48689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2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686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63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81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6700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1155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8540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5874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50005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5317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55391-A515-4D0E-9915-F226B2AA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B811F-831B-4868-A785-176236567CD1}"/>
              </a:ext>
            </a:extLst>
          </p:cNvPr>
          <p:cNvSpPr/>
          <p:nvPr userDrawn="1"/>
        </p:nvSpPr>
        <p:spPr bwMode="auto">
          <a:xfrm flipH="1">
            <a:off x="863" y="-2"/>
            <a:ext cx="12212040" cy="6865884"/>
          </a:xfrm>
          <a:prstGeom prst="rect">
            <a:avLst/>
          </a:prstGeom>
          <a:solidFill>
            <a:schemeClr val="bg2">
              <a:lumMod val="25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7682" y="2084172"/>
            <a:ext cx="9787527" cy="2444925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978590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9785905" cy="651821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2340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74822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45647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23021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0264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67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135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28243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330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7134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032052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4656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1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265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81125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1117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88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625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4203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38120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8464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835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190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4328886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60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4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613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7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749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1566"/>
            <a:ext cx="5157787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1566"/>
            <a:ext cx="5183188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31/07/2019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62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83856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79721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3745680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92854510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7439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22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464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89351889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704272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4153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622328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401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68287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90416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03789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19085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182979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518004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532413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45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91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33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61465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7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301749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021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27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85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646568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42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1"/>
            <a:ext cx="6274791" cy="641762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049" indent="0">
              <a:buFontTx/>
              <a:buNone/>
              <a:defRPr sz="2353">
                <a:latin typeface="Segoe Pro Light"/>
              </a:defRPr>
            </a:lvl2pPr>
            <a:lvl3pPr marL="560080" indent="0">
              <a:buFontTx/>
              <a:buNone/>
              <a:defRPr sz="2353">
                <a:latin typeface="Segoe Pro Light"/>
              </a:defRPr>
            </a:lvl3pPr>
            <a:lvl4pPr marL="784111" indent="0">
              <a:buFontTx/>
              <a:buNone/>
              <a:defRPr sz="2353">
                <a:latin typeface="Segoe Pro Light"/>
              </a:defRPr>
            </a:lvl4pPr>
            <a:lvl5pPr marL="1008142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3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004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3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2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181937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820715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12599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03919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32218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337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8843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07060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473040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11602073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Computer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pt-BR" sz="2745" b="0" i="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39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lvl="1"/>
            <a:r>
              <a:rPr lang="pt-BR"/>
              <a:t>Subhead 2</a:t>
            </a:r>
          </a:p>
          <a:p>
            <a:pPr lvl="1"/>
            <a:r>
              <a:rPr lang="pt-BR"/>
              <a:t>Subhead 2</a:t>
            </a:r>
          </a:p>
          <a:p>
            <a:pPr lvl="2"/>
            <a:r>
              <a:rPr lang="pt-BR"/>
              <a:t>Subhead 3</a:t>
            </a:r>
          </a:p>
          <a:p>
            <a:pPr marL="224097" marR="0" lvl="2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pt-BR"/>
              <a:t>Subhead 3</a:t>
            </a:r>
          </a:p>
          <a:p>
            <a:pPr lvl="2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7290-926D-4FD1-A272-165874410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095999" y="1031381"/>
            <a:ext cx="6122323" cy="5831527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30D1885-4377-42EF-95E6-4EBF0B2DC5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9109" y="3945406"/>
            <a:ext cx="5809213" cy="422423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6170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47772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18287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41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999567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095692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7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67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5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4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1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89189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958952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076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8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69916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87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45625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1662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51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63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45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51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13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0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567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7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3138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06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41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5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38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3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9908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70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1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90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334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14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5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5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73202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7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275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52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5979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3)">
    <p:bg bwMode="auto"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65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028271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257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485219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5545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8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91113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365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1598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6921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59715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237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10946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579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4499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9788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44898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82255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19624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683658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735779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6466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8241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202566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1318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464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26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28.xml"/><Relationship Id="rId21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image" Target="../media/image17.emf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54.xml"/><Relationship Id="rId21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0" Type="http://schemas.openxmlformats.org/officeDocument/2006/relationships/slideLayout" Target="../slideLayouts/slideLayout271.xml"/><Relationship Id="rId29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image" Target="../media/image17.emf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26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283.xml"/><Relationship Id="rId21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5" Type="http://schemas.openxmlformats.org/officeDocument/2006/relationships/slideLayout" Target="../slideLayouts/slideLayout305.xml"/><Relationship Id="rId33" Type="http://schemas.openxmlformats.org/officeDocument/2006/relationships/image" Target="../media/image17.emf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slideLayout" Target="../slideLayouts/slideLayout300.xml"/><Relationship Id="rId29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24" Type="http://schemas.openxmlformats.org/officeDocument/2006/relationships/slideLayout" Target="../slideLayouts/slideLayout304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23" Type="http://schemas.openxmlformats.org/officeDocument/2006/relationships/slideLayout" Target="../slideLayouts/slideLayout303.xml"/><Relationship Id="rId28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Relationship Id="rId22" Type="http://schemas.openxmlformats.org/officeDocument/2006/relationships/slideLayout" Target="../slideLayouts/slideLayout302.xml"/><Relationship Id="rId27" Type="http://schemas.openxmlformats.org/officeDocument/2006/relationships/slideLayout" Target="../slideLayouts/slideLayout307.xml"/><Relationship Id="rId30" Type="http://schemas.openxmlformats.org/officeDocument/2006/relationships/slideLayout" Target="../slideLayouts/slideLayout3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image" Target="../media/image17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848" r:id="rId25"/>
    <p:sldLayoutId id="214748495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2" r:id="rId1"/>
    <p:sldLayoutId id="2147484873" r:id="rId2"/>
    <p:sldLayoutId id="2147484874" r:id="rId3"/>
    <p:sldLayoutId id="2147484875" r:id="rId4"/>
    <p:sldLayoutId id="2147484876" r:id="rId5"/>
    <p:sldLayoutId id="2147484877" r:id="rId6"/>
    <p:sldLayoutId id="2147484878" r:id="rId7"/>
    <p:sldLayoutId id="2147484879" r:id="rId8"/>
    <p:sldLayoutId id="2147484880" r:id="rId9"/>
    <p:sldLayoutId id="2147484881" r:id="rId10"/>
    <p:sldLayoutId id="2147484882" r:id="rId11"/>
    <p:sldLayoutId id="2147484883" r:id="rId12"/>
    <p:sldLayoutId id="2147484884" r:id="rId13"/>
    <p:sldLayoutId id="2147484885" r:id="rId14"/>
    <p:sldLayoutId id="2147484886" r:id="rId15"/>
    <p:sldLayoutId id="2147484887" r:id="rId16"/>
    <p:sldLayoutId id="2147484888" r:id="rId17"/>
    <p:sldLayoutId id="2147484889" r:id="rId18"/>
    <p:sldLayoutId id="2147484890" r:id="rId19"/>
    <p:sldLayoutId id="2147484891" r:id="rId20"/>
    <p:sldLayoutId id="2147484957" r:id="rId21"/>
    <p:sldLayoutId id="2147484958" r:id="rId22"/>
    <p:sldLayoutId id="2147484959" r:id="rId23"/>
    <p:sldLayoutId id="2147484961" r:id="rId24"/>
    <p:sldLayoutId id="2147484962" r:id="rId25"/>
    <p:sldLayoutId id="2147484964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  <p:sldLayoutId id="2147484912" r:id="rId20"/>
    <p:sldLayoutId id="2147484913" r:id="rId21"/>
    <p:sldLayoutId id="2147484914" r:id="rId22"/>
    <p:sldLayoutId id="2147484915" r:id="rId23"/>
    <p:sldLayoutId id="2147484916" r:id="rId24"/>
    <p:sldLayoutId id="2147484918" r:id="rId25"/>
    <p:sldLayoutId id="2147484919" r:id="rId26"/>
    <p:sldLayoutId id="2147484920" r:id="rId27"/>
    <p:sldLayoutId id="2147484921" r:id="rId28"/>
    <p:sldLayoutId id="2147484922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  <p:sldLayoutId id="2147484936" r:id="rId12"/>
    <p:sldLayoutId id="2147484938" r:id="rId13"/>
    <p:sldLayoutId id="2147484939" r:id="rId14"/>
    <p:sldLayoutId id="2147484940" r:id="rId15"/>
    <p:sldLayoutId id="2147484941" r:id="rId16"/>
    <p:sldLayoutId id="2147484942" r:id="rId17"/>
    <p:sldLayoutId id="2147484943" r:id="rId18"/>
    <p:sldLayoutId id="2147484944" r:id="rId19"/>
    <p:sldLayoutId id="2147484945" r:id="rId20"/>
    <p:sldLayoutId id="2147484946" r:id="rId21"/>
    <p:sldLayoutId id="2147484947" r:id="rId22"/>
    <p:sldLayoutId id="2147484948" r:id="rId23"/>
    <p:sldLayoutId id="2147484949" r:id="rId24"/>
    <p:sldLayoutId id="2147484950" r:id="rId25"/>
    <p:sldLayoutId id="2147484951" r:id="rId26"/>
    <p:sldLayoutId id="2147484952" r:id="rId27"/>
    <p:sldLayoutId id="2147484953" r:id="rId28"/>
    <p:sldLayoutId id="2147484954" r:id="rId29"/>
    <p:sldLayoutId id="214748495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89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  <p:sldLayoutId id="2147484674" r:id="rId20"/>
    <p:sldLayoutId id="2147484675" r:id="rId21"/>
    <p:sldLayoutId id="2147484676" r:id="rId22"/>
    <p:sldLayoutId id="2147484677" r:id="rId23"/>
    <p:sldLayoutId id="2147484678" r:id="rId24"/>
    <p:sldLayoutId id="2147484679" r:id="rId25"/>
    <p:sldLayoutId id="214748468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  <p:sldLayoutId id="2147484725" r:id="rId21"/>
    <p:sldLayoutId id="2147484726" r:id="rId22"/>
    <p:sldLayoutId id="2147484727" r:id="rId23"/>
    <p:sldLayoutId id="2147484728" r:id="rId24"/>
    <p:sldLayoutId id="2147484729" r:id="rId25"/>
    <p:sldLayoutId id="2147484730" r:id="rId26"/>
    <p:sldLayoutId id="2147484731" r:id="rId27"/>
    <p:sldLayoutId id="2147484732" r:id="rId28"/>
    <p:sldLayoutId id="2147484733" r:id="rId29"/>
    <p:sldLayoutId id="2147484734" r:id="rId30"/>
    <p:sldLayoutId id="2147484735" r:id="rId31"/>
    <p:sldLayoutId id="2147484736" r:id="rId32"/>
    <p:sldLayoutId id="2147484737" r:id="rId33"/>
    <p:sldLayoutId id="2147484739" r:id="rId34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765" r:id="rId24"/>
    <p:sldLayoutId id="2147484766" r:id="rId25"/>
    <p:sldLayoutId id="2147484767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37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  <p:sldLayoutId id="2147484820" r:id="rId18"/>
    <p:sldLayoutId id="2147484821" r:id="rId19"/>
    <p:sldLayoutId id="214748482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3" r:id="rId10"/>
    <p:sldLayoutId id="2147484834" r:id="rId11"/>
    <p:sldLayoutId id="2147484835" r:id="rId12"/>
    <p:sldLayoutId id="2147484836" r:id="rId13"/>
    <p:sldLayoutId id="2147484837" r:id="rId14"/>
    <p:sldLayoutId id="2147484838" r:id="rId15"/>
    <p:sldLayoutId id="2147484839" r:id="rId16"/>
    <p:sldLayoutId id="2147484840" r:id="rId17"/>
    <p:sldLayoutId id="2147484841" r:id="rId18"/>
    <p:sldLayoutId id="2147484842" r:id="rId19"/>
    <p:sldLayoutId id="214748484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4.png"/><Relationship Id="rId21" Type="http://schemas.openxmlformats.org/officeDocument/2006/relationships/image" Target="../media/image57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33.xml"/><Relationship Id="rId6" Type="http://schemas.openxmlformats.org/officeDocument/2006/relationships/image" Target="../media/image45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51.png"/><Relationship Id="rId23" Type="http://schemas.openxmlformats.org/officeDocument/2006/relationships/image" Target="../media/image59.svg"/><Relationship Id="rId10" Type="http://schemas.openxmlformats.org/officeDocument/2006/relationships/image" Target="../media/image42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0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devopslabs.com/" TargetMode="External"/><Relationship Id="rId2" Type="http://schemas.openxmlformats.org/officeDocument/2006/relationships/hyperlink" Target="https://www.youtube.com/channel/UC-ikyViYMM69joIAv7dlMsA" TargetMode="External"/><Relationship Id="rId1" Type="http://schemas.openxmlformats.org/officeDocument/2006/relationships/slideLayout" Target="../slideLayouts/slideLayout251.xml"/><Relationship Id="rId5" Type="http://schemas.openxmlformats.org/officeDocument/2006/relationships/hyperlink" Target="https://azure.microsoft.com/en-us/features/devops-projects/" TargetMode="External"/><Relationship Id="rId4" Type="http://schemas.openxmlformats.org/officeDocument/2006/relationships/hyperlink" Target="https://docs.microsoft.com/en-us/azure/devop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2.xml"/><Relationship Id="rId6" Type="http://schemas.openxmlformats.org/officeDocument/2006/relationships/image" Target="../media/image36.jfif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20190801AzureDevOpsHack" TargetMode="External"/><Relationship Id="rId1" Type="http://schemas.openxmlformats.org/officeDocument/2006/relationships/slideLayout" Target="../slideLayouts/slideLayout2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4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30.xml"/><Relationship Id="rId1" Type="http://schemas.openxmlformats.org/officeDocument/2006/relationships/video" Target="https://www.youtube.com/embed/LOJbM0aXZp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84378"/>
            <a:ext cx="10682332" cy="999376"/>
          </a:xfrm>
        </p:spPr>
        <p:txBody>
          <a:bodyPr/>
          <a:lstStyle/>
          <a:p>
            <a:r>
              <a:rPr lang="en-US"/>
              <a:t>Azure </a:t>
            </a:r>
            <a:r>
              <a:rPr lang="en-US" dirty="0"/>
              <a:t>DevOps Hack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7A8EE9-9640-4565-80A6-EA6A1DFD5F7A}"/>
              </a:ext>
            </a:extLst>
          </p:cNvPr>
          <p:cNvSpPr/>
          <p:nvPr/>
        </p:nvSpPr>
        <p:spPr bwMode="auto">
          <a:xfrm>
            <a:off x="1599419" y="5086945"/>
            <a:ext cx="9113410" cy="136558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FB662-117F-4EE8-A726-BB37A2A2AA38}"/>
              </a:ext>
            </a:extLst>
          </p:cNvPr>
          <p:cNvSpPr txBox="1"/>
          <p:nvPr/>
        </p:nvSpPr>
        <p:spPr>
          <a:xfrm>
            <a:off x="9738403" y="1880674"/>
            <a:ext cx="2021176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Mix and match to create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workflows with tools from Microsoft, open source or your favorite 3rd party tools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1C370E-DC5A-4A8D-A213-69F9E55C2F40}"/>
              </a:ext>
            </a:extLst>
          </p:cNvPr>
          <p:cNvSpPr/>
          <p:nvPr/>
        </p:nvSpPr>
        <p:spPr bwMode="auto">
          <a:xfrm>
            <a:off x="6666974" y="1702079"/>
            <a:ext cx="2444468" cy="243453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641BB-6B8E-41DD-92C5-A31A414FC29D}"/>
              </a:ext>
            </a:extLst>
          </p:cNvPr>
          <p:cNvSpPr/>
          <p:nvPr/>
        </p:nvSpPr>
        <p:spPr bwMode="auto">
          <a:xfrm>
            <a:off x="2712807" y="1644537"/>
            <a:ext cx="2487634" cy="24824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8DB2E-362F-464E-9B2F-91203DEB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DevOps: Choose what you love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F547C-9573-4ABB-8FE5-84037292CE2C}"/>
              </a:ext>
            </a:extLst>
          </p:cNvPr>
          <p:cNvSpPr/>
          <p:nvPr/>
        </p:nvSpPr>
        <p:spPr bwMode="auto">
          <a:xfrm>
            <a:off x="2775725" y="1721201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0F38D86A-22BC-4720-A95F-C200CBF6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45" y="2377777"/>
            <a:ext cx="939157" cy="12643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9CBBF2-ABAF-4C2B-9AB4-065EC09FD6DC}"/>
              </a:ext>
            </a:extLst>
          </p:cNvPr>
          <p:cNvSpPr/>
          <p:nvPr/>
        </p:nvSpPr>
        <p:spPr bwMode="auto">
          <a:xfrm>
            <a:off x="4276569" y="1560720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2D998-21FC-46C6-BB44-4AB7E29071FF}"/>
              </a:ext>
            </a:extLst>
          </p:cNvPr>
          <p:cNvSpPr/>
          <p:nvPr/>
        </p:nvSpPr>
        <p:spPr bwMode="auto">
          <a:xfrm>
            <a:off x="2635735" y="3181935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F8443-44C7-4216-8497-0727A9820B36}"/>
              </a:ext>
            </a:extLst>
          </p:cNvPr>
          <p:cNvSpPr/>
          <p:nvPr/>
        </p:nvSpPr>
        <p:spPr bwMode="auto">
          <a:xfrm>
            <a:off x="3907269" y="3735737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3A77EC-3BE7-4B89-B209-72111ED34913}"/>
              </a:ext>
            </a:extLst>
          </p:cNvPr>
          <p:cNvSpPr/>
          <p:nvPr/>
        </p:nvSpPr>
        <p:spPr bwMode="auto">
          <a:xfrm>
            <a:off x="4819103" y="2732562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FE6C042-DC9B-4BCE-BAED-90507044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174" y="1914809"/>
            <a:ext cx="281403" cy="297381"/>
          </a:xfrm>
          <a:prstGeom prst="rect">
            <a:avLst/>
          </a:prstGeom>
        </p:spPr>
      </p:pic>
      <p:pic>
        <p:nvPicPr>
          <p:cNvPr id="1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EFB5F6E-4AC3-4AD5-88E7-2E7DEFE6F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49" y="1730045"/>
            <a:ext cx="305498" cy="32146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32D4574-EE49-4DBD-889E-9CA47BDA2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30" y="2880270"/>
            <a:ext cx="340778" cy="340679"/>
          </a:xfrm>
          <a:prstGeom prst="rect">
            <a:avLst/>
          </a:prstGeom>
        </p:spPr>
      </p:pic>
      <p:pic>
        <p:nvPicPr>
          <p:cNvPr id="16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F9BF45-51F6-4F59-AB16-DE5408AE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456" y="3858479"/>
            <a:ext cx="398304" cy="39819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6A54DC1-0A25-448D-8D6B-4F030D77EDFC}"/>
              </a:ext>
            </a:extLst>
          </p:cNvPr>
          <p:cNvSpPr/>
          <p:nvPr/>
        </p:nvSpPr>
        <p:spPr bwMode="auto">
          <a:xfrm>
            <a:off x="6673519" y="1711645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DEA7EEA-0601-4819-BE04-BFE34D31B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082" y="2387393"/>
            <a:ext cx="924248" cy="126437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0A90828-ED00-4599-96C7-664F974BABB4}"/>
              </a:ext>
            </a:extLst>
          </p:cNvPr>
          <p:cNvSpPr/>
          <p:nvPr/>
        </p:nvSpPr>
        <p:spPr bwMode="auto">
          <a:xfrm>
            <a:off x="8183518" y="1541579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22060E-CA21-4518-9001-7BD7D4D36A43}"/>
              </a:ext>
            </a:extLst>
          </p:cNvPr>
          <p:cNvSpPr/>
          <p:nvPr/>
        </p:nvSpPr>
        <p:spPr bwMode="auto">
          <a:xfrm>
            <a:off x="6514388" y="3201137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4EB8CD-19EF-40A1-8E3C-6F92A34C6D30}"/>
              </a:ext>
            </a:extLst>
          </p:cNvPr>
          <p:cNvSpPr/>
          <p:nvPr/>
        </p:nvSpPr>
        <p:spPr bwMode="auto">
          <a:xfrm>
            <a:off x="7804735" y="3745353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B8C420-55E4-47D7-A90A-A552432B46B1}"/>
              </a:ext>
            </a:extLst>
          </p:cNvPr>
          <p:cNvSpPr/>
          <p:nvPr/>
        </p:nvSpPr>
        <p:spPr bwMode="auto">
          <a:xfrm>
            <a:off x="8745081" y="2742178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EE58BC-4E06-46A8-95D8-72EEF74FDCD9}"/>
              </a:ext>
            </a:extLst>
          </p:cNvPr>
          <p:cNvSpPr/>
          <p:nvPr/>
        </p:nvSpPr>
        <p:spPr bwMode="auto">
          <a:xfrm>
            <a:off x="2152453" y="5565803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E0D105-9060-42B9-89AF-C72A6623F357}"/>
              </a:ext>
            </a:extLst>
          </p:cNvPr>
          <p:cNvSpPr/>
          <p:nvPr/>
        </p:nvSpPr>
        <p:spPr bwMode="auto">
          <a:xfrm>
            <a:off x="7273483" y="5565835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B03C3D-FA3C-4675-8FF2-A7CC67493BA0}"/>
              </a:ext>
            </a:extLst>
          </p:cNvPr>
          <p:cNvSpPr/>
          <p:nvPr/>
        </p:nvSpPr>
        <p:spPr bwMode="auto">
          <a:xfrm>
            <a:off x="3203760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E3026B-4B70-4F57-B63A-9A5B0EA7F77D}"/>
              </a:ext>
            </a:extLst>
          </p:cNvPr>
          <p:cNvSpPr/>
          <p:nvPr/>
        </p:nvSpPr>
        <p:spPr bwMode="auto">
          <a:xfrm>
            <a:off x="5218413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D5A47-961C-4AEE-A6F2-94745ACA86A8}"/>
              </a:ext>
            </a:extLst>
          </p:cNvPr>
          <p:cNvSpPr/>
          <p:nvPr/>
        </p:nvSpPr>
        <p:spPr bwMode="auto">
          <a:xfrm>
            <a:off x="6237705" y="5565931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116F3A-50AD-4C15-99F0-E768EC7CF0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791" y="2887471"/>
            <a:ext cx="281403" cy="305409"/>
          </a:xfrm>
          <a:prstGeom prst="rect">
            <a:avLst/>
          </a:prstGeom>
        </p:spPr>
      </p:pic>
      <p:pic>
        <p:nvPicPr>
          <p:cNvPr id="69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C61E124F-08B2-4198-9AF8-1301EE7BB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388" y="1861979"/>
            <a:ext cx="289435" cy="289352"/>
          </a:xfrm>
          <a:prstGeom prst="rect">
            <a:avLst/>
          </a:prstGeom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6B1101F-9EA5-4CCE-9D4F-D2A2F2D1B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3647" y="1703022"/>
            <a:ext cx="289435" cy="297380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9D71AFAA-60A8-4555-977F-FC7C74653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279" y="3393638"/>
            <a:ext cx="384975" cy="290656"/>
          </a:xfrm>
          <a:prstGeom prst="rect">
            <a:avLst/>
          </a:prstGeom>
        </p:spPr>
      </p:pic>
      <p:pic>
        <p:nvPicPr>
          <p:cNvPr id="76" name="Picture 7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33A2986-0958-4BFE-B3A1-B09B17C87A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6496" y="3855405"/>
            <a:ext cx="314419" cy="447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F1C3C-D762-442C-8233-8C7570134BBA}"/>
              </a:ext>
            </a:extLst>
          </p:cNvPr>
          <p:cNvSpPr txBox="1"/>
          <p:nvPr/>
        </p:nvSpPr>
        <p:spPr>
          <a:xfrm>
            <a:off x="531506" y="1900736"/>
            <a:ext cx="1880922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Azure DevOps lets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developers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choose the tools and languages that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  <a:t> 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are right for them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B5C38D-E0B0-48E1-91FE-33E12D2E7DCE}"/>
              </a:ext>
            </a:extLst>
          </p:cNvPr>
          <p:cNvSpPr/>
          <p:nvPr/>
        </p:nvSpPr>
        <p:spPr bwMode="auto">
          <a:xfrm>
            <a:off x="4190185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88761D-FE27-4E13-AED2-5E12F94E83E7}"/>
              </a:ext>
            </a:extLst>
          </p:cNvPr>
          <p:cNvSpPr/>
          <p:nvPr/>
        </p:nvSpPr>
        <p:spPr bwMode="auto">
          <a:xfrm>
            <a:off x="8323009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34CAED-EF8A-422A-A612-B7ADBEE2AA21}"/>
              </a:ext>
            </a:extLst>
          </p:cNvPr>
          <p:cNvSpPr/>
          <p:nvPr/>
        </p:nvSpPr>
        <p:spPr bwMode="auto">
          <a:xfrm>
            <a:off x="9328707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03CBB-090A-4EFF-AAA0-797EC0FF023E}"/>
              </a:ext>
            </a:extLst>
          </p:cNvPr>
          <p:cNvSpPr txBox="1"/>
          <p:nvPr/>
        </p:nvSpPr>
        <p:spPr>
          <a:xfrm>
            <a:off x="2412427" y="4853259"/>
            <a:ext cx="7325975" cy="46737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sz="1568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Target any cloud, on-prem or both and deploy to the servers you need</a:t>
            </a:r>
            <a:endParaRPr lang="en-US" sz="1568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EFB5DA7-C087-45EF-898F-DA05042F55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7095" y="5648388"/>
            <a:ext cx="436291" cy="371377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7612AD7-D214-4247-B28A-7A622386C5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0552" y="5673970"/>
            <a:ext cx="555572" cy="275426"/>
          </a:xfrm>
          <a:prstGeom prst="rect">
            <a:avLst/>
          </a:prstGeom>
        </p:spPr>
      </p:pic>
      <p:pic>
        <p:nvPicPr>
          <p:cNvPr id="17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DE42DE-AAE9-4458-BD46-A0C6C9DD9A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9363" y="5635651"/>
            <a:ext cx="737829" cy="361696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4A51B68-C1A1-4FE6-ACC2-57F59138F6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2965" y="5476221"/>
            <a:ext cx="761809" cy="742455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D3AC8B-6B2D-4217-AEB0-65E4FF73BA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6055" y="5525552"/>
            <a:ext cx="819365" cy="591337"/>
          </a:xfrm>
          <a:prstGeom prst="rect">
            <a:avLst/>
          </a:prstGeom>
        </p:spPr>
      </p:pic>
      <p:pic>
        <p:nvPicPr>
          <p:cNvPr id="27" name="Picture 27" descr="A picture containing building, display&#10;&#10;Description generated with high confidence">
            <a:extLst>
              <a:ext uri="{FF2B5EF4-FFF2-40B4-BE49-F238E27FC236}">
                <a16:creationId xmlns:a16="http://schemas.microsoft.com/office/drawing/2014/main" id="{A59019A6-5EF4-41C1-8A34-683F5AC813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0446" y="5701489"/>
            <a:ext cx="296576" cy="277328"/>
          </a:xfrm>
          <a:prstGeom prst="rect">
            <a:avLst/>
          </a:prstGeom>
        </p:spPr>
      </p:pic>
      <p:pic>
        <p:nvPicPr>
          <p:cNvPr id="29" name="Picture 2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89B43BE-2A83-4A8B-9ACF-AFD26867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6371" y="5653557"/>
            <a:ext cx="354131" cy="349256"/>
          </a:xfrm>
          <a:prstGeom prst="rect">
            <a:avLst/>
          </a:prstGeom>
        </p:spPr>
      </p:pic>
      <p:pic>
        <p:nvPicPr>
          <p:cNvPr id="31" name="Picture 31" descr="A picture containing yellow, indoor&#10;&#10;Description generated with high confidence">
            <a:extLst>
              <a:ext uri="{FF2B5EF4-FFF2-40B4-BE49-F238E27FC236}">
                <a16:creationId xmlns:a16="http://schemas.microsoft.com/office/drawing/2014/main" id="{CA3A323C-4101-436E-9E5C-0BD67F8E0D0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43862" y="5635825"/>
            <a:ext cx="313750" cy="394433"/>
          </a:xfrm>
          <a:prstGeom prst="rect">
            <a:avLst/>
          </a:prstGeom>
        </p:spPr>
      </p:pic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1C440CD6-94E8-4DAF-8308-9A907B36EB22}"/>
              </a:ext>
            </a:extLst>
          </p:cNvPr>
          <p:cNvSpPr txBox="1">
            <a:spLocks/>
          </p:cNvSpPr>
          <p:nvPr/>
        </p:nvSpPr>
        <p:spPr>
          <a:xfrm>
            <a:off x="426425" y="885323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spcAft>
                <a:spcPts val="1372"/>
              </a:spcAft>
            </a:pPr>
            <a:r>
              <a:rPr lang="en-GB" sz="1765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Any Language, Any Platform</a:t>
            </a:r>
            <a:endParaRPr lang="en-US" sz="1765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97E7CD9-7BB0-4D8A-905E-9EC32AD5DBF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r="74942" b="17916"/>
          <a:stretch/>
        </p:blipFill>
        <p:spPr>
          <a:xfrm>
            <a:off x="2779722" y="3330688"/>
            <a:ext cx="371512" cy="3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972" y="224327"/>
            <a:ext cx="6838950" cy="554037"/>
          </a:xfrm>
        </p:spPr>
        <p:txBody>
          <a:bodyPr/>
          <a:lstStyle/>
          <a:p>
            <a:r>
              <a:rPr lang="en-US"/>
              <a:t>DevOps at Microsoft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A8E7C-31C6-4F4E-BE47-69FEAA91F44C}"/>
              </a:ext>
            </a:extLst>
          </p:cNvPr>
          <p:cNvSpPr txBox="1"/>
          <p:nvPr/>
        </p:nvSpPr>
        <p:spPr>
          <a:xfrm>
            <a:off x="269241" y="898641"/>
            <a:ext cx="6391499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31935">
              <a:defRPr/>
            </a:pPr>
            <a:r>
              <a:rPr lang="en-US" sz="1961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</a:rPr>
              <a:t>DevOps at Scale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3AACD1-5CAD-4C5C-B124-749FB46293A0}"/>
              </a:ext>
            </a:extLst>
          </p:cNvPr>
          <p:cNvSpPr/>
          <p:nvPr/>
        </p:nvSpPr>
        <p:spPr bwMode="auto">
          <a:xfrm>
            <a:off x="1798233" y="4337545"/>
            <a:ext cx="3379412" cy="12551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108EFB9-AE18-416A-BFD0-183FD0665F63}"/>
              </a:ext>
            </a:extLst>
          </p:cNvPr>
          <p:cNvGrpSpPr/>
          <p:nvPr/>
        </p:nvGrpSpPr>
        <p:grpSpPr>
          <a:xfrm>
            <a:off x="1837143" y="5060185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ECBDCC75-252E-4E5A-BEE5-7139B189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B90326B8-ED44-423A-8AA1-5FF7C06F8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66891DF0-02BC-4E3F-AD47-D38A829BA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7FD0E6A-59D4-4FCD-91F8-E8C3DED5067B}"/>
              </a:ext>
            </a:extLst>
          </p:cNvPr>
          <p:cNvSpPr/>
          <p:nvPr/>
        </p:nvSpPr>
        <p:spPr>
          <a:xfrm>
            <a:off x="292873" y="4068409"/>
            <a:ext cx="4355126" cy="8312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2745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Windows Engineering Team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A8DDD96-5607-4289-8CB2-10F3BC304E79}"/>
              </a:ext>
            </a:extLst>
          </p:cNvPr>
          <p:cNvSpPr/>
          <p:nvPr/>
        </p:nvSpPr>
        <p:spPr>
          <a:xfrm>
            <a:off x="2321472" y="5060186"/>
            <a:ext cx="2417210" cy="8495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300GB Source code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E0A7ED-6C29-414D-B9F9-E0B3FBF0B5B4}"/>
              </a:ext>
            </a:extLst>
          </p:cNvPr>
          <p:cNvGrpSpPr/>
          <p:nvPr/>
        </p:nvGrpSpPr>
        <p:grpSpPr>
          <a:xfrm>
            <a:off x="1837143" y="5459542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0F96420-FE7D-43DA-8586-F437B1AD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A0E9D39-FCB6-402C-96F4-B0806345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E8E1CCE-B4D8-49EF-A328-B48106680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2EAEA50-48E4-4BE0-AD02-30C6F8697704}"/>
              </a:ext>
            </a:extLst>
          </p:cNvPr>
          <p:cNvSpPr/>
          <p:nvPr/>
        </p:nvSpPr>
        <p:spPr>
          <a:xfrm>
            <a:off x="2321472" y="5459543"/>
            <a:ext cx="2715195" cy="8495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3.5M Files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4D1A7C7-6A2C-473D-8784-4094DF4D7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82" b="2833"/>
          <a:stretch/>
        </p:blipFill>
        <p:spPr>
          <a:xfrm>
            <a:off x="5722118" y="433141"/>
            <a:ext cx="6047812" cy="337594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36" name="Picture 2" descr="https://upload.wikimedia.org/wikipedia/commons/thumb/5/5f/Windows_logo_-_2012.svg/600px-Windows_logo_-_2012.svg.png">
            <a:extLst>
              <a:ext uri="{FF2B5EF4-FFF2-40B4-BE49-F238E27FC236}">
                <a16:creationId xmlns:a16="http://schemas.microsoft.com/office/drawing/2014/main" id="{36A44386-D754-4F91-9887-AA339F1B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2" y="5121557"/>
            <a:ext cx="1018366" cy="101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CC4D0C1-AC2D-492B-8537-28A70F8E7EA1}"/>
              </a:ext>
            </a:extLst>
          </p:cNvPr>
          <p:cNvGrpSpPr/>
          <p:nvPr/>
        </p:nvGrpSpPr>
        <p:grpSpPr>
          <a:xfrm>
            <a:off x="1837143" y="5851410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3E80B6C-553A-4425-87D0-A810E6EAF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FD19F65-4D5F-4921-A12F-A3CD5DC1D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EB4DE2A9-B02C-410C-826A-BBE736F1B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A34E932F-4F45-41C0-8E72-67A987C26991}"/>
              </a:ext>
            </a:extLst>
          </p:cNvPr>
          <p:cNvSpPr/>
          <p:nvPr/>
        </p:nvSpPr>
        <p:spPr>
          <a:xfrm>
            <a:off x="2321473" y="5858029"/>
            <a:ext cx="2122714" cy="30511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4,000+ </a:t>
            </a:r>
            <a:r>
              <a:rPr lang="en-US" sz="1961" kern="0" err="1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Devs</a:t>
            </a: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C141C3-EA78-48E1-94A0-5C5FD19ECE5D}"/>
              </a:ext>
            </a:extLst>
          </p:cNvPr>
          <p:cNvSpPr/>
          <p:nvPr/>
        </p:nvSpPr>
        <p:spPr>
          <a:xfrm>
            <a:off x="6999621" y="5144357"/>
            <a:ext cx="3394147" cy="113572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More features delivered to customers in 2016 than in previous 4 years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23F04-17A1-48AE-9037-40F4B2BD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450" y="5024782"/>
            <a:ext cx="1125676" cy="113572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6D48359-84C2-431B-B34D-BB8269625779}"/>
              </a:ext>
            </a:extLst>
          </p:cNvPr>
          <p:cNvSpPr/>
          <p:nvPr/>
        </p:nvSpPr>
        <p:spPr>
          <a:xfrm>
            <a:off x="5722117" y="4084756"/>
            <a:ext cx="3789014" cy="66602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2745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VSTS Engineering Team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470DB7-14E9-4D18-BF44-B22FFBABF733}"/>
              </a:ext>
            </a:extLst>
          </p:cNvPr>
          <p:cNvSpPr/>
          <p:nvPr/>
        </p:nvSpPr>
        <p:spPr>
          <a:xfrm>
            <a:off x="325265" y="2659515"/>
            <a:ext cx="2945937" cy="1063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5882" b="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+85,000</a:t>
            </a: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98F438-3027-4DC5-9BC7-4B3B1A075F86}"/>
              </a:ext>
            </a:extLst>
          </p:cNvPr>
          <p:cNvSpPr/>
          <p:nvPr/>
        </p:nvSpPr>
        <p:spPr>
          <a:xfrm>
            <a:off x="3118854" y="2779959"/>
            <a:ext cx="2682795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Engineers at Microsoft are using VSTS</a:t>
            </a:r>
            <a:endParaRPr lang="en-US" sz="196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68275A-5DC5-4AD9-BA17-243103593F60}"/>
              </a:ext>
            </a:extLst>
          </p:cNvPr>
          <p:cNvSpPr/>
          <p:nvPr/>
        </p:nvSpPr>
        <p:spPr>
          <a:xfrm>
            <a:off x="422072" y="1734613"/>
            <a:ext cx="5393562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Visual Studio Team Services is the toolchain of choice for Microsoft engineering</a:t>
            </a:r>
            <a:endParaRPr lang="en-US" sz="196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D64085-7E64-40B6-BADD-9248CB695E19}"/>
              </a:ext>
            </a:extLst>
          </p:cNvPr>
          <p:cNvSpPr/>
          <p:nvPr/>
        </p:nvSpPr>
        <p:spPr>
          <a:xfrm>
            <a:off x="225506" y="4524996"/>
            <a:ext cx="5224375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VSTS scales to host the world’s largest Git repo </a:t>
            </a:r>
            <a:endParaRPr lang="en-US" sz="1961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1758E9-07DE-4AF8-90CA-E2721866CBA6}"/>
              </a:ext>
            </a:extLst>
          </p:cNvPr>
          <p:cNvSpPr/>
          <p:nvPr/>
        </p:nvSpPr>
        <p:spPr>
          <a:xfrm>
            <a:off x="5632017" y="4524996"/>
            <a:ext cx="6290743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Embracing DevOps practices = More value to customers</a:t>
            </a:r>
            <a:endParaRPr lang="en-US" sz="196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D24B1A-5185-4F43-BD88-61D048A9EC4B}"/>
              </a:ext>
            </a:extLst>
          </p:cNvPr>
          <p:cNvSpPr/>
          <p:nvPr/>
        </p:nvSpPr>
        <p:spPr>
          <a:xfrm>
            <a:off x="8618930" y="6325226"/>
            <a:ext cx="3452035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http://aka.ms/devopsatmicrosoft</a:t>
            </a:r>
          </a:p>
        </p:txBody>
      </p:sp>
    </p:spTree>
    <p:extLst>
      <p:ext uri="{BB962C8B-B14F-4D97-AF65-F5344CB8AC3E}">
        <p14:creationId xmlns:p14="http://schemas.microsoft.com/office/powerpoint/2010/main" val="716990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0" grpId="0"/>
      <p:bldP spid="91" grpId="0"/>
      <p:bldP spid="30" grpId="0"/>
      <p:bldP spid="41" grpId="0"/>
      <p:bldP spid="49" grpId="0"/>
      <p:bldP spid="54" grpId="0"/>
      <p:bldP spid="59" grpId="0"/>
      <p:bldP spid="6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92C3F-1DD8-42DA-9E89-BA3858C2F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52342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DevOps YouTube Channel – See It</a:t>
            </a:r>
          </a:p>
          <a:p>
            <a:pPr marL="681296" lvl="1" indent="-457200"/>
            <a:r>
              <a:rPr lang="en-US" dirty="0">
                <a:hlinkClick r:id="rId2"/>
              </a:rPr>
              <a:t>https://www.youtube.com/channel/UC-ikyViYMM69joIAv7dlMsA</a:t>
            </a:r>
            <a:r>
              <a:rPr lang="en-US" dirty="0"/>
              <a:t> </a:t>
            </a:r>
          </a:p>
          <a:p>
            <a:pPr marL="457201" indent="-457200"/>
            <a:r>
              <a:rPr lang="en-US" dirty="0"/>
              <a:t>Azure DevOps Hands-On Labs – Do It</a:t>
            </a:r>
          </a:p>
          <a:p>
            <a:pPr marL="681297" lvl="1" indent="-457200"/>
            <a:r>
              <a:rPr lang="en-US" dirty="0">
                <a:hlinkClick r:id="rId3"/>
              </a:rPr>
              <a:t>https://www.azuredevopslabs.com/</a:t>
            </a:r>
            <a:r>
              <a:rPr lang="en-US" dirty="0"/>
              <a:t> </a:t>
            </a:r>
          </a:p>
          <a:p>
            <a:pPr marL="457201" indent="-457200"/>
            <a:r>
              <a:rPr lang="en-US" dirty="0"/>
              <a:t>Azure DevOps Documentation – Read about It</a:t>
            </a:r>
          </a:p>
          <a:p>
            <a:pPr marL="681297" lvl="1" indent="-457200"/>
            <a:r>
              <a:rPr lang="en-US" dirty="0">
                <a:hlinkClick r:id="rId4"/>
              </a:rPr>
              <a:t>https://docs.microsoft.com/en-us/azure/devops</a:t>
            </a:r>
            <a:endParaRPr lang="en-US" dirty="0"/>
          </a:p>
          <a:p>
            <a:pPr marL="457201" indent="-457200"/>
            <a:r>
              <a:rPr lang="en-US" dirty="0"/>
              <a:t>Azure DevOps Projects- Get Started Fast</a:t>
            </a:r>
          </a:p>
          <a:p>
            <a:pPr marL="681297" lvl="1" indent="-457200"/>
            <a:r>
              <a:rPr lang="en-US" dirty="0">
                <a:hlinkClick r:id="rId5"/>
              </a:rPr>
              <a:t>https://azure.microsoft.com/en-us/features/devops-projects/</a:t>
            </a:r>
            <a:endParaRPr lang="en-US" dirty="0"/>
          </a:p>
          <a:p>
            <a:pPr marL="457201" indent="-457200"/>
            <a:endParaRPr lang="en-US" dirty="0"/>
          </a:p>
          <a:p>
            <a:pPr marL="457201" indent="-457200"/>
            <a:endParaRPr lang="en-US" dirty="0"/>
          </a:p>
          <a:p>
            <a:pPr marL="681297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9AB84-0BBE-44FD-A1A2-253FEC1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329259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4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Challenges are cumulative, building upon each other.</a:t>
            </a:r>
          </a:p>
          <a:p>
            <a:r>
              <a:rPr lang="en-US" sz="2800" dirty="0"/>
              <a:t>Establish Confidence – start small and simple (think hello world)</a:t>
            </a:r>
          </a:p>
          <a:p>
            <a:r>
              <a:rPr lang="en-US" sz="2800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Challenges are NOT step-by-step hands on labs! </a:t>
            </a:r>
          </a:p>
          <a:p>
            <a:pPr marL="0" indent="0">
              <a:buNone/>
            </a:pPr>
            <a:r>
              <a:rPr lang="en-US" sz="2800" dirty="0"/>
              <a:t>No “clicking here” or “copy n pasting there”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501356" y="5696970"/>
            <a:ext cx="1131683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WILL be more challenges than you can complete in our allotted time! 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These are takeaways for follow up at home or with customers!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proctor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0915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Azure DevOps Portal</a:t>
            </a:r>
          </a:p>
          <a:p>
            <a:pPr lvl="1"/>
            <a:r>
              <a:rPr lang="en-US" dirty="0"/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4CA88-8821-4C3A-8D08-783608659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1841530"/>
          </a:xfrm>
        </p:spPr>
        <p:txBody>
          <a:bodyPr/>
          <a:lstStyle/>
          <a:p>
            <a:r>
              <a:rPr lang="en-US" sz="3600" dirty="0"/>
              <a:t>An InPrivate/Incognito browser can solve many authentication issues.</a:t>
            </a:r>
          </a:p>
          <a:p>
            <a:r>
              <a:rPr lang="en-US" sz="3600" dirty="0"/>
              <a:t>Re-read the instructions there are lots of clues.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DC8EE-86B8-46F7-881E-95424B67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23061922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5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C6341-10AF-4614-A558-026B8A2F2BED}"/>
              </a:ext>
            </a:extLst>
          </p:cNvPr>
          <p:cNvSpPr/>
          <p:nvPr/>
        </p:nvSpPr>
        <p:spPr bwMode="auto">
          <a:xfrm>
            <a:off x="2959561" y="3963715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ea typeface="Segoe UI Light" charset="0"/>
                <a:cs typeface="Segoe UI Light" charset="0"/>
              </a:rPr>
              <a:t>Peter Laudati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ea typeface="Segoe UI Light" charset="0"/>
                <a:cs typeface="Segoe UI Light" charset="0"/>
              </a:rPr>
              <a:t>Peter.Laudati@microsoft.com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Aberdeen, NJ</a:t>
            </a:r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7112612-267F-471B-9D3F-08BB735FE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45" y="3993950"/>
            <a:ext cx="2465168" cy="2465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0CBD55-8974-4F28-AF78-2F3DFF77B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2021066"/>
          </a:xfrm>
        </p:spPr>
        <p:txBody>
          <a:bodyPr/>
          <a:lstStyle/>
          <a:p>
            <a:r>
              <a:rPr lang="pl-PL" sz="3600" dirty="0"/>
              <a:t>Go to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http://aka.ms/20190801AzureDevOpsHack</a:t>
            </a:r>
            <a:endParaRPr lang="en-US" sz="3600" dirty="0"/>
          </a:p>
          <a:p>
            <a:r>
              <a:rPr lang="en-US" sz="3600" dirty="0"/>
              <a:t>Start on Challenge 1 if you have completed Challenge 0</a:t>
            </a:r>
          </a:p>
          <a:p>
            <a:r>
              <a:rPr lang="en-US" sz="3600" dirty="0"/>
              <a:t>If you have NOT completed Challenge 0 let us know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544E7D-29BF-427B-AFA1-E9EB502F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Hacking</a:t>
            </a:r>
          </a:p>
        </p:txBody>
      </p:sp>
    </p:spTree>
    <p:extLst>
      <p:ext uri="{BB962C8B-B14F-4D97-AF65-F5344CB8AC3E}">
        <p14:creationId xmlns:p14="http://schemas.microsoft.com/office/powerpoint/2010/main" val="3899456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 txBox="1">
            <a:spLocks/>
          </p:cNvSpPr>
          <p:nvPr/>
        </p:nvSpPr>
        <p:spPr>
          <a:xfrm>
            <a:off x="62055" y="2219062"/>
            <a:ext cx="12067890" cy="2419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2800" b="1" i="0" kern="1200" spc="10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defTabSz="913874">
              <a:lnSpc>
                <a:spcPct val="100000"/>
              </a:lnSpc>
              <a:defRPr/>
            </a:pPr>
            <a:r>
              <a:rPr lang="en-US" sz="9600" spc="300" dirty="0">
                <a:solidFill>
                  <a:srgbClr val="353535">
                    <a:lumMod val="65000"/>
                    <a:lumOff val="35000"/>
                  </a:srgbClr>
                </a:solidFill>
                <a:latin typeface="Segoe UI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175124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 txBox="1">
            <a:spLocks/>
          </p:cNvSpPr>
          <p:nvPr/>
        </p:nvSpPr>
        <p:spPr>
          <a:xfrm>
            <a:off x="4278940" y="618998"/>
            <a:ext cx="3634127" cy="9769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2800" b="1" i="0" kern="1200" spc="10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defTabSz="913874">
              <a:lnSpc>
                <a:spcPts val="3000"/>
              </a:lnSpc>
              <a:defRPr/>
            </a:pPr>
            <a:r>
              <a:rPr lang="en-US" sz="1800" spc="300" dirty="0">
                <a:solidFill>
                  <a:srgbClr val="353535">
                    <a:lumMod val="65000"/>
                    <a:lumOff val="35000"/>
                  </a:srgbClr>
                </a:solidFill>
                <a:latin typeface="Segoe UI"/>
              </a:rPr>
              <a:t>WHAT IS DEVOPS?</a:t>
            </a:r>
          </a:p>
          <a:p>
            <a:pPr algn="ctr" defTabSz="913874">
              <a:lnSpc>
                <a:spcPts val="3000"/>
              </a:lnSpc>
              <a:defRPr/>
            </a:pPr>
            <a:endParaRPr lang="en-US" sz="2400" spc="300" dirty="0">
              <a:solidFill>
                <a:srgbClr val="635D59"/>
              </a:solidFill>
              <a:latin typeface="Segoe U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848" y="1176197"/>
            <a:ext cx="5604665" cy="560466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14856" y="4018455"/>
            <a:ext cx="2035591" cy="882180"/>
            <a:chOff x="2259794" y="4146834"/>
            <a:chExt cx="2036457" cy="88255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Right Triangle 38"/>
            <p:cNvSpPr/>
            <p:nvPr/>
          </p:nvSpPr>
          <p:spPr bwMode="auto">
            <a:xfrm rot="19782022" flipH="1" flipV="1">
              <a:off x="3710362" y="4556204"/>
              <a:ext cx="361133" cy="473187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259794" y="4146834"/>
              <a:ext cx="2036457" cy="553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Development and</a:t>
              </a:r>
              <a:b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</a:b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Operations collaboration</a:t>
              </a:r>
            </a:p>
          </p:txBody>
        </p:sp>
      </p:grpSp>
      <p:sp>
        <p:nvSpPr>
          <p:cNvPr id="42" name="Right Triangle 41"/>
          <p:cNvSpPr/>
          <p:nvPr/>
        </p:nvSpPr>
        <p:spPr bwMode="auto">
          <a:xfrm flipH="1" flipV="1">
            <a:off x="5804062" y="1851015"/>
            <a:ext cx="186295" cy="253355"/>
          </a:xfrm>
          <a:prstGeom prst="rtTriangl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145250" y="1491825"/>
            <a:ext cx="1314486" cy="38423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>
              <a:defRPr/>
            </a:pPr>
            <a:r>
              <a:rPr lang="en-US" sz="1000" b="1" i="1" dirty="0">
                <a:solidFill>
                  <a:srgbClr val="FBFBFB"/>
                </a:solidFill>
                <a:latin typeface="Bodoni MT"/>
                <a:cs typeface="Bodoni Std Bold Italic"/>
              </a:rPr>
              <a:t>It’s a job title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748440" y="3410564"/>
            <a:ext cx="1504384" cy="686092"/>
            <a:chOff x="5229616" y="3272179"/>
            <a:chExt cx="1505024" cy="68638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Right Triangle 44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automation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627499" y="3993269"/>
            <a:ext cx="1725035" cy="885345"/>
            <a:chOff x="9432099" y="2218807"/>
            <a:chExt cx="1725768" cy="885723"/>
          </a:xfrm>
          <a:solidFill>
            <a:srgbClr val="7F7F7F"/>
          </a:solidFill>
        </p:grpSpPr>
        <p:sp>
          <p:nvSpPr>
            <p:cNvPr id="48" name="Right Triangle 47"/>
            <p:cNvSpPr/>
            <p:nvPr/>
          </p:nvSpPr>
          <p:spPr bwMode="auto">
            <a:xfrm flipV="1">
              <a:off x="9690399" y="2786398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432099" y="2218807"/>
              <a:ext cx="1725768" cy="5863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 means faster and smaller releases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05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5" y="945256"/>
            <a:ext cx="11338166" cy="276999"/>
          </a:xfrm>
        </p:spPr>
        <p:txBody>
          <a:bodyPr/>
          <a:lstStyle/>
          <a:p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People. Process. Products.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What is DevOps?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C9AE04-AF68-4BE2-A10B-4484F4319989}"/>
              </a:ext>
            </a:extLst>
          </p:cNvPr>
          <p:cNvGrpSpPr/>
          <p:nvPr/>
        </p:nvGrpSpPr>
        <p:grpSpPr>
          <a:xfrm>
            <a:off x="426425" y="1890756"/>
            <a:ext cx="5306540" cy="3886006"/>
            <a:chOff x="366076" y="1432242"/>
            <a:chExt cx="4716106" cy="39644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5BFA80-E8ED-4D15-9EC6-1C69B990053C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14"/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DevOps is the union of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people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,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process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, and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products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 to enable continuous delivery of </a:t>
              </a:r>
              <a:r>
                <a:rPr lang="en-US" sz="2745" b="1" dirty="0">
                  <a:solidFill>
                    <a:srgbClr val="FF0000"/>
                  </a:solidFill>
                  <a:latin typeface="Segoe UI"/>
                </a:rPr>
                <a:t>value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 to your end users.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8088B3-00CA-4565-A4F2-49A69D180CE0}"/>
                </a:ext>
              </a:extLst>
            </p:cNvPr>
            <p:cNvSpPr/>
            <p:nvPr/>
          </p:nvSpPr>
          <p:spPr>
            <a:xfrm>
              <a:off x="366077" y="1432242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14">
                <a:defRPr/>
              </a:pPr>
              <a:r>
                <a:rPr lang="en-US" sz="6273" kern="0" spc="-1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6273" kern="0">
                <a:solidFill>
                  <a:srgbClr val="0078D7"/>
                </a:solidFill>
                <a:latin typeface="Segoe UI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33A4D-4859-4CF1-9E2F-B6522C3D957A}"/>
                </a:ext>
              </a:extLst>
            </p:cNvPr>
            <p:cNvSpPr/>
            <p:nvPr/>
          </p:nvSpPr>
          <p:spPr>
            <a:xfrm>
              <a:off x="3728097" y="3396602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14">
                <a:defRPr/>
              </a:pPr>
              <a:r>
                <a:rPr lang="en-US" sz="6273" kern="0" spc="-1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6273" kern="0">
                <a:solidFill>
                  <a:srgbClr val="0078D7"/>
                </a:solidFill>
                <a:latin typeface="Segoe UI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3C946028-2F07-4CC9-B487-50F1C2859698}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B8E49D4-4CAC-45F7-863B-618A6CA49982}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929064-DF06-4EF7-9BA7-BC3483725B39}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54" name="Business Trans large">
              <a:extLst>
                <a:ext uri="{FF2B5EF4-FFF2-40B4-BE49-F238E27FC236}">
                  <a16:creationId xmlns:a16="http://schemas.microsoft.com/office/drawing/2014/main" id="{8D16BFF0-BA65-412B-94C9-D67AA44A0D80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  <a:t>Continuous</a:t>
              </a:r>
              <a:b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</a:br>
              <a: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D227A8E-BD89-428C-9CD4-5D72D5B56E2A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C0BB35B1-36DA-41B6-82C0-B7307F002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AE5E9BEA-A2DD-4578-90C1-902E9A1D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8" name="Line 19">
                <a:extLst>
                  <a:ext uri="{FF2B5EF4-FFF2-40B4-BE49-F238E27FC236}">
                    <a16:creationId xmlns:a16="http://schemas.microsoft.com/office/drawing/2014/main" id="{E096815D-3301-4085-B4B8-DEFFC64F4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30B333D4-859E-4FAE-8847-3FAF1DBB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71F32D5-B94C-4FC7-A6F7-B8678D738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8D5762D9-5E19-4339-8209-6ECA4835A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Line 23">
                <a:extLst>
                  <a:ext uri="{FF2B5EF4-FFF2-40B4-BE49-F238E27FC236}">
                    <a16:creationId xmlns:a16="http://schemas.microsoft.com/office/drawing/2014/main" id="{1D952B3C-B0C6-4D71-BB9F-3E44301B4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72C08E3E-4120-43D7-9BCB-F6A7E0731BC8}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3AAAA1C-BB9D-4A08-8F4F-3BC791EC80EC}"/>
              </a:ext>
            </a:extLst>
          </p:cNvPr>
          <p:cNvSpPr txBox="1"/>
          <p:nvPr/>
        </p:nvSpPr>
        <p:spPr>
          <a:xfrm>
            <a:off x="9496319" y="1370760"/>
            <a:ext cx="990668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B9E1685-271B-4D81-AA70-C9553CEA6024}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83DB6F-EB64-4DE8-8FFA-557E3D0CD8AB}"/>
              </a:ext>
            </a:extLst>
          </p:cNvPr>
          <p:cNvSpPr txBox="1"/>
          <p:nvPr/>
        </p:nvSpPr>
        <p:spPr>
          <a:xfrm>
            <a:off x="10695738" y="3399603"/>
            <a:ext cx="1081814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A0DCE45-C3CE-4CCE-BC15-174B844F7489}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B68E7A-14DD-4325-BD98-2F250A9D97A5}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79AF50-31B2-4B86-A38F-DC27728A5193}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EFAB0-306F-4782-B61D-081FA72E24A4}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Plan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0729EF-31D9-4DE9-9ACB-E76997DB7F27}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C0A6E8-B5E2-42BA-91CA-85A9A189289C}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363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Formula 1 Pit Stops 1950 &amp; Today">
            <a:hlinkClick r:id="" action="ppaction://media"/>
            <a:extLst>
              <a:ext uri="{FF2B5EF4-FFF2-40B4-BE49-F238E27FC236}">
                <a16:creationId xmlns:a16="http://schemas.microsoft.com/office/drawing/2014/main" id="{5B0FAE2A-BB2F-4101-B6AB-7DCAB7E6D1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863" y="117485"/>
            <a:ext cx="11774273" cy="66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015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A9EC36-AA91-4C29-A419-2075DA97AD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20" y="1125343"/>
            <a:ext cx="11338166" cy="543031"/>
          </a:xfrm>
        </p:spPr>
        <p:txBody>
          <a:bodyPr/>
          <a:lstStyle/>
          <a:p>
            <a:r>
              <a:rPr lang="en-US"/>
              <a:t>Microsoft Azure is a powerful and flexible foundation for past, present, and future apps – easily build, manage, and deploy any application and any stack on a massive, global network using your favorite tools and frameworks.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D51737-462B-4A8B-A92B-2CDB4020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How Microsoft can help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482F7B-658B-47E4-8048-2A5A199955D0}"/>
              </a:ext>
            </a:extLst>
          </p:cNvPr>
          <p:cNvSpPr txBox="1">
            <a:spLocks/>
          </p:cNvSpPr>
          <p:nvPr/>
        </p:nvSpPr>
        <p:spPr bwMode="auto">
          <a:xfrm>
            <a:off x="462730" y="4496457"/>
            <a:ext cx="3459915" cy="135714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Choice of IaaS, PaaS, public cloud or hybrid.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Mirror or modernize app infrastructure with VMs, containers, microservices or serverless.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-1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Supports all stages of the app modernization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journey – from lift-and-shift to Cloud-Native.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5102A37-253E-41DF-8896-152660888B8F}"/>
              </a:ext>
            </a:extLst>
          </p:cNvPr>
          <p:cNvSpPr txBox="1">
            <a:spLocks/>
          </p:cNvSpPr>
          <p:nvPr/>
        </p:nvSpPr>
        <p:spPr bwMode="auto">
          <a:xfrm>
            <a:off x="879943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EEC6AB-D0A4-4C4A-8414-5670C15B52C0}"/>
              </a:ext>
            </a:extLst>
          </p:cNvPr>
          <p:cNvSpPr/>
          <p:nvPr/>
        </p:nvSpPr>
        <p:spPr bwMode="auto">
          <a:xfrm>
            <a:off x="1460456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err="1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5C9970-FB22-45F3-981B-FE05BCF7401A}"/>
              </a:ext>
            </a:extLst>
          </p:cNvPr>
          <p:cNvCxnSpPr>
            <a:cxnSpLocks/>
          </p:cNvCxnSpPr>
          <p:nvPr/>
        </p:nvCxnSpPr>
        <p:spPr>
          <a:xfrm flipV="1">
            <a:off x="456110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5C6D33C0-B39B-4792-BBA8-9EE3F008E466}"/>
              </a:ext>
            </a:extLst>
          </p:cNvPr>
          <p:cNvSpPr txBox="1">
            <a:spLocks/>
          </p:cNvSpPr>
          <p:nvPr/>
        </p:nvSpPr>
        <p:spPr bwMode="auto">
          <a:xfrm>
            <a:off x="4288208" y="4496454"/>
            <a:ext cx="3459915" cy="14455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-2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Instantly improve the performance,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scalability and resiliency of your apps by moving them to the cloud.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Increase business agility with Cloud-Native </a:t>
            </a:r>
            <a:r>
              <a:rPr lang="en-US" sz="1371" spc="69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capabilities and built-in DevOps for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continuous innovation.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21E0D8D1-8C4E-497B-8329-D4D92F727C15}"/>
              </a:ext>
            </a:extLst>
          </p:cNvPr>
          <p:cNvSpPr txBox="1">
            <a:spLocks/>
          </p:cNvSpPr>
          <p:nvPr/>
        </p:nvSpPr>
        <p:spPr bwMode="auto">
          <a:xfrm>
            <a:off x="4705421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Powerful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C6F3BAA-271E-4EC7-B804-92931A4C008D}"/>
              </a:ext>
            </a:extLst>
          </p:cNvPr>
          <p:cNvSpPr/>
          <p:nvPr/>
        </p:nvSpPr>
        <p:spPr bwMode="auto">
          <a:xfrm>
            <a:off x="5285934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kern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6AFC63-E8ED-4339-9E00-E2C01CEBBB00}"/>
              </a:ext>
            </a:extLst>
          </p:cNvPr>
          <p:cNvCxnSpPr>
            <a:cxnSpLocks/>
          </p:cNvCxnSpPr>
          <p:nvPr/>
        </p:nvCxnSpPr>
        <p:spPr>
          <a:xfrm flipV="1">
            <a:off x="4281588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6A1BAB0D-C342-4583-9F33-4460466086ED}"/>
              </a:ext>
            </a:extLst>
          </p:cNvPr>
          <p:cNvSpPr txBox="1">
            <a:spLocks/>
          </p:cNvSpPr>
          <p:nvPr/>
        </p:nvSpPr>
        <p:spPr bwMode="auto">
          <a:xfrm>
            <a:off x="8113688" y="4496454"/>
            <a:ext cx="3459915" cy="1417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Bring your stack, we bring a cloud that runs any app, on any platform, and any language.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2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Build applications using the language and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tools of your choice - Azure supports what </a:t>
            </a:r>
            <a:r>
              <a:rPr lang="en-US" sz="1371" spc="-1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you already use and love so you can get up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and running fast – just bring code.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A1664B49-5FB0-4219-8293-071BDCD064B1}"/>
              </a:ext>
            </a:extLst>
          </p:cNvPr>
          <p:cNvSpPr txBox="1">
            <a:spLocks/>
          </p:cNvSpPr>
          <p:nvPr/>
        </p:nvSpPr>
        <p:spPr bwMode="auto">
          <a:xfrm>
            <a:off x="8530900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Open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D027C5B-353E-40A6-9A40-8A73114B3900}"/>
              </a:ext>
            </a:extLst>
          </p:cNvPr>
          <p:cNvSpPr/>
          <p:nvPr/>
        </p:nvSpPr>
        <p:spPr bwMode="auto">
          <a:xfrm>
            <a:off x="9111414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kern="0" err="1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82D304-9AFA-42FC-BB57-B9E04FC77B72}"/>
              </a:ext>
            </a:extLst>
          </p:cNvPr>
          <p:cNvCxnSpPr>
            <a:cxnSpLocks/>
          </p:cNvCxnSpPr>
          <p:nvPr/>
        </p:nvCxnSpPr>
        <p:spPr>
          <a:xfrm flipV="1">
            <a:off x="8107068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D038E7-F60D-4559-B89F-1B4FFF091319}"/>
              </a:ext>
            </a:extLst>
          </p:cNvPr>
          <p:cNvGrpSpPr/>
          <p:nvPr/>
        </p:nvGrpSpPr>
        <p:grpSpPr>
          <a:xfrm>
            <a:off x="1800225" y="2382491"/>
            <a:ext cx="798977" cy="1114710"/>
            <a:chOff x="9095124" y="3288299"/>
            <a:chExt cx="916056" cy="13820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904F16-B962-4FE6-AD30-A18494B23EEC}"/>
                </a:ext>
              </a:extLst>
            </p:cNvPr>
            <p:cNvGrpSpPr/>
            <p:nvPr/>
          </p:nvGrpSpPr>
          <p:grpSpPr>
            <a:xfrm>
              <a:off x="9615713" y="3659076"/>
              <a:ext cx="288493" cy="206742"/>
              <a:chOff x="3751869" y="1754414"/>
              <a:chExt cx="4688258" cy="3381830"/>
            </a:xfrm>
          </p:grpSpPr>
          <p:sp>
            <p:nvSpPr>
              <p:cNvPr id="53" name="Freeform: Shape 132">
                <a:extLst>
                  <a:ext uri="{FF2B5EF4-FFF2-40B4-BE49-F238E27FC236}">
                    <a16:creationId xmlns:a16="http://schemas.microsoft.com/office/drawing/2014/main" id="{36D83501-6885-4C09-A463-1CF8EC7898AE}"/>
                  </a:ext>
                </a:extLst>
              </p:cNvPr>
              <p:cNvSpPr/>
              <p:nvPr/>
            </p:nvSpPr>
            <p:spPr bwMode="auto">
              <a:xfrm>
                <a:off x="3751869" y="1754414"/>
                <a:ext cx="1605717" cy="3381830"/>
              </a:xfrm>
              <a:custGeom>
                <a:avLst/>
                <a:gdLst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471783 w 1884207"/>
                  <a:gd name="connsiteY2" fmla="*/ 1690914 h 3381830"/>
                  <a:gd name="connsiteX3" fmla="*/ 1884207 w 1884207"/>
                  <a:gd name="connsiteY3" fmla="*/ 3103339 h 3381830"/>
                  <a:gd name="connsiteX4" fmla="*/ 1605717 w 1884207"/>
                  <a:gd name="connsiteY4" fmla="*/ 3381830 h 3381830"/>
                  <a:gd name="connsiteX5" fmla="*/ 60246 w 1884207"/>
                  <a:gd name="connsiteY5" fmla="*/ 1836358 h 3381830"/>
                  <a:gd name="connsiteX6" fmla="*/ 60246 w 1884207"/>
                  <a:gd name="connsiteY6" fmla="*/ 1545470 h 3381830"/>
                  <a:gd name="connsiteX7" fmla="*/ 1605716 w 1884207"/>
                  <a:gd name="connsiteY7" fmla="*/ 0 h 3381830"/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1884207 w 1884207"/>
                  <a:gd name="connsiteY2" fmla="*/ 3103339 h 3381830"/>
                  <a:gd name="connsiteX3" fmla="*/ 1605717 w 1884207"/>
                  <a:gd name="connsiteY3" fmla="*/ 3381830 h 3381830"/>
                  <a:gd name="connsiteX4" fmla="*/ 60246 w 1884207"/>
                  <a:gd name="connsiteY4" fmla="*/ 1836358 h 3381830"/>
                  <a:gd name="connsiteX5" fmla="*/ 60246 w 1884207"/>
                  <a:gd name="connsiteY5" fmla="*/ 1545470 h 3381830"/>
                  <a:gd name="connsiteX6" fmla="*/ 1605716 w 1884207"/>
                  <a:gd name="connsiteY6" fmla="*/ 0 h 3381830"/>
                  <a:gd name="connsiteX0" fmla="*/ 1884207 w 1975647"/>
                  <a:gd name="connsiteY0" fmla="*/ 3103339 h 3381830"/>
                  <a:gd name="connsiteX1" fmla="*/ 1605717 w 1975647"/>
                  <a:gd name="connsiteY1" fmla="*/ 3381830 h 3381830"/>
                  <a:gd name="connsiteX2" fmla="*/ 60246 w 1975647"/>
                  <a:gd name="connsiteY2" fmla="*/ 1836358 h 3381830"/>
                  <a:gd name="connsiteX3" fmla="*/ 60246 w 1975647"/>
                  <a:gd name="connsiteY3" fmla="*/ 1545470 h 3381830"/>
                  <a:gd name="connsiteX4" fmla="*/ 1605716 w 1975647"/>
                  <a:gd name="connsiteY4" fmla="*/ 0 h 3381830"/>
                  <a:gd name="connsiteX5" fmla="*/ 1884206 w 1975647"/>
                  <a:gd name="connsiteY5" fmla="*/ 278490 h 3381830"/>
                  <a:gd name="connsiteX6" fmla="*/ 1975647 w 1975647"/>
                  <a:gd name="connsiteY6" fmla="*/ 3194779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5" fmla="*/ 1884206 w 1884207"/>
                  <a:gd name="connsiteY5" fmla="*/ 278490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0" fmla="*/ 1605717 w 1605717"/>
                  <a:gd name="connsiteY0" fmla="*/ 3381830 h 3381830"/>
                  <a:gd name="connsiteX1" fmla="*/ 60246 w 1605717"/>
                  <a:gd name="connsiteY1" fmla="*/ 1836358 h 3381830"/>
                  <a:gd name="connsiteX2" fmla="*/ 60246 w 1605717"/>
                  <a:gd name="connsiteY2" fmla="*/ 1545470 h 3381830"/>
                  <a:gd name="connsiteX3" fmla="*/ 1605716 w 1605717"/>
                  <a:gd name="connsiteY3" fmla="*/ 0 h 338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7" h="338183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Freeform: Shape 133">
                <a:extLst>
                  <a:ext uri="{FF2B5EF4-FFF2-40B4-BE49-F238E27FC236}">
                    <a16:creationId xmlns:a16="http://schemas.microsoft.com/office/drawing/2014/main" id="{1CEF49B2-9A98-462A-948E-66B279E08A0D}"/>
                  </a:ext>
                </a:extLst>
              </p:cNvPr>
              <p:cNvSpPr/>
              <p:nvPr/>
            </p:nvSpPr>
            <p:spPr bwMode="auto">
              <a:xfrm>
                <a:off x="6834412" y="1754415"/>
                <a:ext cx="1605715" cy="3381828"/>
              </a:xfrm>
              <a:custGeom>
                <a:avLst/>
                <a:gdLst>
                  <a:gd name="connsiteX0" fmla="*/ 278491 w 1884205"/>
                  <a:gd name="connsiteY0" fmla="*/ 0 h 3381828"/>
                  <a:gd name="connsiteX1" fmla="*/ 1823961 w 1884205"/>
                  <a:gd name="connsiteY1" fmla="*/ 1545469 h 3381828"/>
                  <a:gd name="connsiteX2" fmla="*/ 1823961 w 1884205"/>
                  <a:gd name="connsiteY2" fmla="*/ 1836357 h 3381828"/>
                  <a:gd name="connsiteX3" fmla="*/ 278490 w 1884205"/>
                  <a:gd name="connsiteY3" fmla="*/ 3381828 h 3381828"/>
                  <a:gd name="connsiteX4" fmla="*/ 0 w 1884205"/>
                  <a:gd name="connsiteY4" fmla="*/ 3103337 h 3381828"/>
                  <a:gd name="connsiteX5" fmla="*/ 1412423 w 1884205"/>
                  <a:gd name="connsiteY5" fmla="*/ 1690912 h 3381828"/>
                  <a:gd name="connsiteX6" fmla="*/ 1 w 1884205"/>
                  <a:gd name="connsiteY6" fmla="*/ 278491 h 3381828"/>
                  <a:gd name="connsiteX7" fmla="*/ 278491 w 1884205"/>
                  <a:gd name="connsiteY7" fmla="*/ 0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7" fmla="*/ 1503863 w 1884205"/>
                  <a:gd name="connsiteY7" fmla="*/ 1782352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0" fmla="*/ 1 w 1884205"/>
                  <a:gd name="connsiteY0" fmla="*/ 278491 h 3381828"/>
                  <a:gd name="connsiteX1" fmla="*/ 278491 w 1884205"/>
                  <a:gd name="connsiteY1" fmla="*/ 0 h 3381828"/>
                  <a:gd name="connsiteX2" fmla="*/ 1823961 w 1884205"/>
                  <a:gd name="connsiteY2" fmla="*/ 1545469 h 3381828"/>
                  <a:gd name="connsiteX3" fmla="*/ 1823961 w 1884205"/>
                  <a:gd name="connsiteY3" fmla="*/ 1836357 h 3381828"/>
                  <a:gd name="connsiteX4" fmla="*/ 278490 w 1884205"/>
                  <a:gd name="connsiteY4" fmla="*/ 3381828 h 3381828"/>
                  <a:gd name="connsiteX5" fmla="*/ 0 w 1884205"/>
                  <a:gd name="connsiteY5" fmla="*/ 3103337 h 3381828"/>
                  <a:gd name="connsiteX0" fmla="*/ 0 w 1884204"/>
                  <a:gd name="connsiteY0" fmla="*/ 278491 h 3381828"/>
                  <a:gd name="connsiteX1" fmla="*/ 278490 w 1884204"/>
                  <a:gd name="connsiteY1" fmla="*/ 0 h 3381828"/>
                  <a:gd name="connsiteX2" fmla="*/ 1823960 w 1884204"/>
                  <a:gd name="connsiteY2" fmla="*/ 1545469 h 3381828"/>
                  <a:gd name="connsiteX3" fmla="*/ 1823960 w 1884204"/>
                  <a:gd name="connsiteY3" fmla="*/ 1836357 h 3381828"/>
                  <a:gd name="connsiteX4" fmla="*/ 278489 w 1884204"/>
                  <a:gd name="connsiteY4" fmla="*/ 3381828 h 3381828"/>
                  <a:gd name="connsiteX0" fmla="*/ 1 w 1605715"/>
                  <a:gd name="connsiteY0" fmla="*/ 0 h 3381828"/>
                  <a:gd name="connsiteX1" fmla="*/ 1545471 w 1605715"/>
                  <a:gd name="connsiteY1" fmla="*/ 1545469 h 3381828"/>
                  <a:gd name="connsiteX2" fmla="*/ 1545471 w 1605715"/>
                  <a:gd name="connsiteY2" fmla="*/ 1836357 h 3381828"/>
                  <a:gd name="connsiteX3" fmla="*/ 0 w 1605715"/>
                  <a:gd name="connsiteY3" fmla="*/ 3381828 h 338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5" h="3381828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Freeform: Shape 134">
                <a:extLst>
                  <a:ext uri="{FF2B5EF4-FFF2-40B4-BE49-F238E27FC236}">
                    <a16:creationId xmlns:a16="http://schemas.microsoft.com/office/drawing/2014/main" id="{6E75F9B3-A0A2-4C5F-A4E8-8EE0054B3C38}"/>
                  </a:ext>
                </a:extLst>
              </p:cNvPr>
              <p:cNvSpPr/>
              <p:nvPr/>
            </p:nvSpPr>
            <p:spPr bwMode="auto">
              <a:xfrm>
                <a:off x="5154384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Freeform: Shape 135">
                <a:extLst>
                  <a:ext uri="{FF2B5EF4-FFF2-40B4-BE49-F238E27FC236}">
                    <a16:creationId xmlns:a16="http://schemas.microsoft.com/office/drawing/2014/main" id="{3A34BD3E-41AC-43A3-8956-89433F1972DC}"/>
                  </a:ext>
                </a:extLst>
              </p:cNvPr>
              <p:cNvSpPr/>
              <p:nvPr/>
            </p:nvSpPr>
            <p:spPr bwMode="auto">
              <a:xfrm>
                <a:off x="6409870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1225C4-4939-4D7C-A14D-DD6D2D547404}"/>
                </a:ext>
              </a:extLst>
            </p:cNvPr>
            <p:cNvGrpSpPr/>
            <p:nvPr/>
          </p:nvGrpSpPr>
          <p:grpSpPr>
            <a:xfrm>
              <a:off x="9529086" y="3345220"/>
              <a:ext cx="202925" cy="182040"/>
              <a:chOff x="2974863" y="1824177"/>
              <a:chExt cx="285701" cy="257980"/>
            </a:xfrm>
            <a:noFill/>
          </p:grpSpPr>
          <p:sp>
            <p:nvSpPr>
              <p:cNvPr id="50" name="Rectangle 48">
                <a:extLst>
                  <a:ext uri="{FF2B5EF4-FFF2-40B4-BE49-F238E27FC236}">
                    <a16:creationId xmlns:a16="http://schemas.microsoft.com/office/drawing/2014/main" id="{52E0EFAF-DD73-49CE-A5B0-2656C83EB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866" y="1824177"/>
                <a:ext cx="285698" cy="257980"/>
              </a:xfrm>
              <a:prstGeom prst="rect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Freeform 49">
                <a:extLst>
                  <a:ext uri="{FF2B5EF4-FFF2-40B4-BE49-F238E27FC236}">
                    <a16:creationId xmlns:a16="http://schemas.microsoft.com/office/drawing/2014/main" id="{9810E7A0-5DC6-43A7-BD8F-140FFDAC4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863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89ACF93-D05D-430A-A63B-C2DCBD62F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681" y="1871082"/>
                <a:ext cx="47971" cy="46905"/>
              </a:xfrm>
              <a:prstGeom prst="ellipse">
                <a:avLst/>
              </a:prstGeom>
              <a:grp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09553A39-293D-4C6E-8DEE-D3BD18766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4049312"/>
              <a:ext cx="325830" cy="23743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" name="Freeform 448">
              <a:extLst>
                <a:ext uri="{FF2B5EF4-FFF2-40B4-BE49-F238E27FC236}">
                  <a16:creationId xmlns:a16="http://schemas.microsoft.com/office/drawing/2014/main" id="{424F25A0-750B-4FA7-A046-7658521E61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3644731"/>
              <a:ext cx="437121" cy="28956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800370C0-F5CF-43F7-B7EB-491DD78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2303" y="3288299"/>
              <a:ext cx="142762" cy="235885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4D56A1-8279-4001-9CA9-1E01219BA927}"/>
                </a:ext>
              </a:extLst>
            </p:cNvPr>
            <p:cNvGrpSpPr/>
            <p:nvPr/>
          </p:nvGrpSpPr>
          <p:grpSpPr>
            <a:xfrm>
              <a:off x="9529576" y="4443021"/>
              <a:ext cx="97181" cy="227361"/>
              <a:chOff x="4064485" y="1802065"/>
              <a:chExt cx="240628" cy="227361"/>
            </a:xfrm>
            <a:noFill/>
          </p:grpSpPr>
          <p:sp>
            <p:nvSpPr>
              <p:cNvPr id="47" name="Line 46">
                <a:extLst>
                  <a:ext uri="{FF2B5EF4-FFF2-40B4-BE49-F238E27FC236}">
                    <a16:creationId xmlns:a16="http://schemas.microsoft.com/office/drawing/2014/main" id="{56BD641B-325D-4D91-9ABA-306532AEC0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85" y="1802065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8" name="Line 47">
                <a:extLst>
                  <a:ext uri="{FF2B5EF4-FFF2-40B4-BE49-F238E27FC236}">
                    <a16:creationId xmlns:a16="http://schemas.microsoft.com/office/drawing/2014/main" id="{1AFDC719-E017-43DE-BF05-A62659957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489" y="1917069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Line 54">
                <a:extLst>
                  <a:ext uri="{FF2B5EF4-FFF2-40B4-BE49-F238E27FC236}">
                    <a16:creationId xmlns:a16="http://schemas.microsoft.com/office/drawing/2014/main" id="{7C83F3C5-BAE3-42E2-9CB1-D824AC386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93" y="2029426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1" name="Freeform: Shape 168">
              <a:extLst>
                <a:ext uri="{FF2B5EF4-FFF2-40B4-BE49-F238E27FC236}">
                  <a16:creationId xmlns:a16="http://schemas.microsoft.com/office/drawing/2014/main" id="{0D687E7A-CEA3-4877-A4F2-C5CAAC446F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0227" y="4046344"/>
              <a:ext cx="290953" cy="243366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C214D0B-CF14-4E1B-80A7-A526576E96BF}"/>
                </a:ext>
              </a:extLst>
            </p:cNvPr>
            <p:cNvGrpSpPr/>
            <p:nvPr/>
          </p:nvGrpSpPr>
          <p:grpSpPr>
            <a:xfrm>
              <a:off x="9855639" y="4212783"/>
              <a:ext cx="97133" cy="109717"/>
              <a:chOff x="9766486" y="4221497"/>
              <a:chExt cx="118215" cy="109717"/>
            </a:xfrm>
          </p:grpSpPr>
          <p:sp>
            <p:nvSpPr>
              <p:cNvPr id="39" name="Line 47">
                <a:extLst>
                  <a:ext uri="{FF2B5EF4-FFF2-40B4-BE49-F238E27FC236}">
                    <a16:creationId xmlns:a16="http://schemas.microsoft.com/office/drawing/2014/main" id="{C32230B2-97CA-4875-A664-525AB7892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6486" y="4221497"/>
                <a:ext cx="118214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6" name="Line 54">
                <a:extLst>
                  <a:ext uri="{FF2B5EF4-FFF2-40B4-BE49-F238E27FC236}">
                    <a16:creationId xmlns:a16="http://schemas.microsoft.com/office/drawing/2014/main" id="{665F1988-591A-48B4-A068-F849179C6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66486" y="4331214"/>
                <a:ext cx="118215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93" name="speedometer_2">
            <a:extLst>
              <a:ext uri="{FF2B5EF4-FFF2-40B4-BE49-F238E27FC236}">
                <a16:creationId xmlns:a16="http://schemas.microsoft.com/office/drawing/2014/main" id="{D9E36D5C-5F63-4FE0-91B5-CA2099DB76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17516" y="2428320"/>
            <a:ext cx="787073" cy="787073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836" kern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94" name="DeveloperTools_EC7A">
            <a:extLst>
              <a:ext uri="{FF2B5EF4-FFF2-40B4-BE49-F238E27FC236}">
                <a16:creationId xmlns:a16="http://schemas.microsoft.com/office/drawing/2014/main" id="{E3A9CCC7-501F-4CC8-80D2-7E8223FCA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99507" y="2444291"/>
            <a:ext cx="488278" cy="769357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836">
              <a:solidFill>
                <a:srgbClr val="0078D7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496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DevOps brings together people, processes, and products, automating software delivery to provide continuous value to your users. Using Azure DevOps, you can deliver software faster and more reliably - no matter how big your IT department or what tools you’re using.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What technologies do I need to support DevOps?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721A64-EB58-4A51-A01B-9C5254D63741}"/>
              </a:ext>
            </a:extLst>
          </p:cNvPr>
          <p:cNvSpPr txBox="1">
            <a:spLocks/>
          </p:cNvSpPr>
          <p:nvPr/>
        </p:nvSpPr>
        <p:spPr>
          <a:xfrm>
            <a:off x="427230" y="3219906"/>
            <a:ext cx="3630006" cy="26017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integration (CI)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Improve software development quality and speed.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When you use Azure </a:t>
            </a:r>
            <a:r>
              <a:rPr lang="en-US" sz="1371" b="0" err="1">
                <a:solidFill>
                  <a:srgbClr val="000000"/>
                </a:solidFill>
                <a:latin typeface="Segoe UI"/>
              </a:rPr>
              <a:t>Pipeliens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or Jenkins to build apps in the cloud and deploy to Azure, each time you commit code, it’s automatically built and tested and bugs are detected faster.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F1C35E32-940D-40CE-8C2E-BBC71307A151}"/>
              </a:ext>
            </a:extLst>
          </p:cNvPr>
          <p:cNvSpPr txBox="1">
            <a:spLocks/>
          </p:cNvSpPr>
          <p:nvPr/>
        </p:nvSpPr>
        <p:spPr>
          <a:xfrm>
            <a:off x="4281618" y="3219906"/>
            <a:ext cx="3622537" cy="37024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Deployment (CD)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By combining continuous integration and infrastructure as code (</a:t>
            </a:r>
            <a:r>
              <a:rPr lang="en-US" sz="1371" b="0" err="1">
                <a:solidFill>
                  <a:srgbClr val="000000"/>
                </a:solidFill>
                <a:latin typeface="Segoe UI"/>
              </a:rPr>
              <a:t>IaC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), you’ll achieve identical deployments and the confidence to deploy to production at any time.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With continuous deployment, you can automate the entire process from code commit to production if your CI/CD tests are successful.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9EC3879-3609-4EAE-B6CC-7B2845183069}"/>
              </a:ext>
            </a:extLst>
          </p:cNvPr>
          <p:cNvSpPr txBox="1">
            <a:spLocks/>
          </p:cNvSpPr>
          <p:nvPr/>
        </p:nvSpPr>
        <p:spPr>
          <a:xfrm>
            <a:off x="8124465" y="3219906"/>
            <a:ext cx="3630006" cy="216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Learning &amp; Monitoring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With Azure Application Insights you can identify how your applications are performing and test if the recent deployment made things better or worse.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 spc="-39">
                <a:solidFill>
                  <a:srgbClr val="000000"/>
                </a:solidFill>
                <a:latin typeface="Segoe UI"/>
              </a:rPr>
              <a:t>Using CI/CD practices, paired with monitoring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371" b="0" spc="-29">
                <a:solidFill>
                  <a:srgbClr val="000000"/>
                </a:solidFill>
                <a:latin typeface="Segoe UI"/>
              </a:rPr>
              <a:t>tools, you’ll be able to safely deliver features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to your customers as soon as they’re ready.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140035-1896-4524-A80C-179F5BF53BF8}"/>
              </a:ext>
            </a:extLst>
          </p:cNvPr>
          <p:cNvCxnSpPr>
            <a:cxnSpLocks/>
          </p:cNvCxnSpPr>
          <p:nvPr/>
        </p:nvCxnSpPr>
        <p:spPr>
          <a:xfrm flipV="1">
            <a:off x="505657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22F80D-2854-47E7-88C4-21E39D7362DD}"/>
              </a:ext>
            </a:extLst>
          </p:cNvPr>
          <p:cNvCxnSpPr>
            <a:cxnSpLocks/>
          </p:cNvCxnSpPr>
          <p:nvPr/>
        </p:nvCxnSpPr>
        <p:spPr>
          <a:xfrm flipV="1">
            <a:off x="4356311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E6A6CA-F0B5-4311-8F06-EAC2AA557A85}"/>
              </a:ext>
            </a:extLst>
          </p:cNvPr>
          <p:cNvCxnSpPr>
            <a:cxnSpLocks/>
          </p:cNvCxnSpPr>
          <p:nvPr/>
        </p:nvCxnSpPr>
        <p:spPr>
          <a:xfrm>
            <a:off x="8215094" y="3605218"/>
            <a:ext cx="3448748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714D26-1F3E-4635-B8BE-8ECD796C0AD1}"/>
              </a:ext>
            </a:extLst>
          </p:cNvPr>
          <p:cNvGrpSpPr/>
          <p:nvPr/>
        </p:nvGrpSpPr>
        <p:grpSpPr>
          <a:xfrm>
            <a:off x="1869452" y="2467084"/>
            <a:ext cx="745560" cy="606090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42" name="browser_3">
              <a:extLst>
                <a:ext uri="{FF2B5EF4-FFF2-40B4-BE49-F238E27FC236}">
                  <a16:creationId xmlns:a16="http://schemas.microsoft.com/office/drawing/2014/main" id="{4B6189EB-2AFA-4DA3-8A06-0569D7C947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43" name="History_E81C">
              <a:extLst>
                <a:ext uri="{FF2B5EF4-FFF2-40B4-BE49-F238E27FC236}">
                  <a16:creationId xmlns:a16="http://schemas.microsoft.com/office/drawing/2014/main" id="{23A1257E-CC1F-4630-B834-C2665E15E1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5" name="binary">
            <a:extLst>
              <a:ext uri="{FF2B5EF4-FFF2-40B4-BE49-F238E27FC236}">
                <a16:creationId xmlns:a16="http://schemas.microsoft.com/office/drawing/2014/main" id="{8BD7D297-992D-4C6C-8658-96ECC54DDF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20710" y="2488880"/>
            <a:ext cx="600476" cy="518510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729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7F2A29-F1A4-42E3-B154-B75E25D152BF}"/>
              </a:ext>
            </a:extLst>
          </p:cNvPr>
          <p:cNvGrpSpPr/>
          <p:nvPr/>
        </p:nvGrpSpPr>
        <p:grpSpPr>
          <a:xfrm>
            <a:off x="9536473" y="2509434"/>
            <a:ext cx="789547" cy="503017"/>
            <a:chOff x="7086600" y="2836618"/>
            <a:chExt cx="1066800" cy="679655"/>
          </a:xfrm>
        </p:grpSpPr>
        <p:sp>
          <p:nvSpPr>
            <p:cNvPr id="50" name="cloud">
              <a:extLst>
                <a:ext uri="{FF2B5EF4-FFF2-40B4-BE49-F238E27FC236}">
                  <a16:creationId xmlns:a16="http://schemas.microsoft.com/office/drawing/2014/main" id="{14FFA684-B748-4514-AB7E-CB931D2948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51" name="Diagnostic_E9D9">
              <a:extLst>
                <a:ext uri="{FF2B5EF4-FFF2-40B4-BE49-F238E27FC236}">
                  <a16:creationId xmlns:a16="http://schemas.microsoft.com/office/drawing/2014/main" id="{924A3957-513E-477A-B472-E4B6635320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0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4C675-45A9-448B-B408-3A7890855540}"/>
              </a:ext>
            </a:extLst>
          </p:cNvPr>
          <p:cNvSpPr/>
          <p:nvPr/>
        </p:nvSpPr>
        <p:spPr bwMode="auto">
          <a:xfrm>
            <a:off x="1005860" y="4232788"/>
            <a:ext cx="1820061" cy="153073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4D9626-E0F4-429E-BD9C-1F968644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7AC59-333A-4CC1-B1D8-6CF36D4A5255}"/>
              </a:ext>
            </a:extLst>
          </p:cNvPr>
          <p:cNvSpPr txBox="1"/>
          <p:nvPr/>
        </p:nvSpPr>
        <p:spPr>
          <a:xfrm>
            <a:off x="426428" y="3116937"/>
            <a:ext cx="11336036" cy="534056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>
                <a:solidFill>
                  <a:srgbClr val="000000"/>
                </a:solidFill>
                <a:latin typeface="Segoe UI"/>
              </a:rPr>
              <a:t>An end-to-end solution for organizations looking for an enterprise-grade toolchain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BB213-3E91-4065-8D2C-641247ADD04B}"/>
              </a:ext>
            </a:extLst>
          </p:cNvPr>
          <p:cNvSpPr txBox="1"/>
          <p:nvPr/>
        </p:nvSpPr>
        <p:spPr>
          <a:xfrm>
            <a:off x="1451062" y="3923857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Fully Integrated with end 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to end traceability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69F7FE3-7B97-46B9-A5FB-77700CE30213}"/>
              </a:ext>
            </a:extLst>
          </p:cNvPr>
          <p:cNvSpPr txBox="1">
            <a:spLocks/>
          </p:cNvSpPr>
          <p:nvPr/>
        </p:nvSpPr>
        <p:spPr>
          <a:xfrm>
            <a:off x="426425" y="885323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spcAft>
                <a:spcPts val="1372"/>
              </a:spcAft>
            </a:pPr>
            <a:r>
              <a:rPr lang="en-GB" sz="1765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Better together</a:t>
            </a:r>
            <a:endParaRPr lang="en-US" sz="1765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553CBC-68D7-4D8E-9373-F150A8C2918E}"/>
              </a:ext>
            </a:extLst>
          </p:cNvPr>
          <p:cNvSpPr txBox="1"/>
          <p:nvPr/>
        </p:nvSpPr>
        <p:spPr>
          <a:xfrm>
            <a:off x="3424613" y="3903589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Scalable to any team and project size 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D4D91D-3839-4999-B131-9AE818BF683F}"/>
              </a:ext>
            </a:extLst>
          </p:cNvPr>
          <p:cNvSpPr txBox="1"/>
          <p:nvPr/>
        </p:nvSpPr>
        <p:spPr>
          <a:xfrm>
            <a:off x="5398163" y="3903621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Highly available,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multi region,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hybrid 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cloud &amp;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on-prem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6FCB0-B963-411D-85A5-BAE0AB33BDB7}"/>
              </a:ext>
            </a:extLst>
          </p:cNvPr>
          <p:cNvSpPr txBox="1"/>
          <p:nvPr/>
        </p:nvSpPr>
        <p:spPr>
          <a:xfrm>
            <a:off x="7371713" y="3903652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Customer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Support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  <a:p>
            <a:pPr algn="ctr" defTabSz="914314"/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FB49CE-BCF3-4DC3-8233-2250D46C2EBE}"/>
              </a:ext>
            </a:extLst>
          </p:cNvPr>
          <p:cNvSpPr txBox="1"/>
          <p:nvPr/>
        </p:nvSpPr>
        <p:spPr>
          <a:xfrm>
            <a:off x="9345264" y="3903683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Consistent admin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and access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control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  <a:p>
            <a:pPr algn="ctr" defTabSz="914314"/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02E736-B4EB-4B6D-B591-99FC355FA07F}"/>
              </a:ext>
            </a:extLst>
          </p:cNvPr>
          <p:cNvGrpSpPr/>
          <p:nvPr/>
        </p:nvGrpSpPr>
        <p:grpSpPr>
          <a:xfrm>
            <a:off x="4313081" y="6362775"/>
            <a:ext cx="3565839" cy="420037"/>
            <a:chOff x="8602913" y="6327836"/>
            <a:chExt cx="3637342" cy="428460"/>
          </a:xfrm>
        </p:grpSpPr>
        <p:sp>
          <p:nvSpPr>
            <p:cNvPr id="35" name="Text Placeholder 3">
              <a:extLst>
                <a:ext uri="{FF2B5EF4-FFF2-40B4-BE49-F238E27FC236}">
                  <a16:creationId xmlns:a16="http://schemas.microsoft.com/office/drawing/2014/main" id="{A6A07675-369C-4AB4-8EC6-D421D15C8548}"/>
                </a:ext>
              </a:extLst>
            </p:cNvPr>
            <p:cNvSpPr txBox="1">
              <a:spLocks/>
            </p:cNvSpPr>
            <p:nvPr/>
          </p:nvSpPr>
          <p:spPr>
            <a:xfrm>
              <a:off x="9184803" y="6390135"/>
              <a:ext cx="305545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67">
                <a:buNone/>
                <a:defRPr/>
              </a:pPr>
              <a:r>
                <a:rPr lang="en-US" sz="1961" b="1" dirty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https://azure.com/devops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A11C3D7-9398-4B5F-8CAD-5EB339840E5F}"/>
                </a:ext>
              </a:extLst>
            </p:cNvPr>
            <p:cNvSpPr/>
            <p:nvPr/>
          </p:nvSpPr>
          <p:spPr bwMode="auto">
            <a:xfrm>
              <a:off x="8602913" y="6327836"/>
              <a:ext cx="428462" cy="428460"/>
            </a:xfrm>
            <a:prstGeom prst="ellipse">
              <a:avLst/>
            </a:prstGeom>
            <a:noFill/>
            <a:ln w="28575" cap="flat" cmpd="sng" algn="ctr">
              <a:solidFill>
                <a:srgbClr val="007ACC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kern="0">
                  <a:ln w="19050">
                    <a:noFill/>
                  </a:ln>
                  <a:solidFill>
                    <a:srgbClr val="0078D7"/>
                  </a:soli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</a:t>
              </a:r>
              <a:endParaRPr lang="en-US" sz="1961" kern="0">
                <a:ln w="19050">
                  <a:noFill/>
                </a:ln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5141548-5626-466E-9C97-63A49F63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48" y="1740368"/>
            <a:ext cx="582676" cy="58752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7A224B-CE66-4170-8720-D0743E31D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14" y="1730627"/>
            <a:ext cx="586604" cy="586435"/>
          </a:xfrm>
          <a:prstGeom prst="rect">
            <a:avLst/>
          </a:prstGeom>
        </p:spPr>
      </p:pic>
      <p:pic>
        <p:nvPicPr>
          <p:cNvPr id="8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946FB0A-0E10-4DBA-A51E-4C7633E2E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293" y="1821371"/>
            <a:ext cx="586604" cy="586435"/>
          </a:xfrm>
          <a:prstGeom prst="rect">
            <a:avLst/>
          </a:prstGeom>
        </p:spPr>
      </p:pic>
      <p:pic>
        <p:nvPicPr>
          <p:cNvPr id="10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0D805EE5-DAB8-4144-BC60-E1EED5554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46" y="1741461"/>
            <a:ext cx="586604" cy="58643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603C92D-6940-43EF-AF04-E36FC53F1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739" y="1741461"/>
            <a:ext cx="586604" cy="586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89429E-75A5-4CF7-9093-E4F3078F15A8}"/>
              </a:ext>
            </a:extLst>
          </p:cNvPr>
          <p:cNvSpPr txBox="1"/>
          <p:nvPr/>
        </p:nvSpPr>
        <p:spPr>
          <a:xfrm>
            <a:off x="1207703" y="2411901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00B294"/>
                </a:solidFill>
                <a:latin typeface="Segoe UI Semibold"/>
              </a:rPr>
              <a:t>Azure Boards</a:t>
            </a:r>
            <a:endParaRPr lang="en-US">
              <a:solidFill>
                <a:srgbClr val="00B294"/>
              </a:solidFill>
              <a:latin typeface="Segoe UI Semibold"/>
              <a:cs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D89D2A-39D7-44F1-B6FF-00E8CFC254DD}"/>
              </a:ext>
            </a:extLst>
          </p:cNvPr>
          <p:cNvSpPr txBox="1"/>
          <p:nvPr/>
        </p:nvSpPr>
        <p:spPr>
          <a:xfrm>
            <a:off x="3115108" y="2408982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D83B01"/>
                </a:solidFill>
                <a:latin typeface="Segoe UI Semibold"/>
              </a:rPr>
              <a:t>Azure </a:t>
            </a:r>
            <a:r>
              <a:rPr lang="en-US">
                <a:solidFill>
                  <a:srgbClr val="D83B01"/>
                </a:solidFill>
                <a:latin typeface="Segoe UI Semibold"/>
                <a:cs typeface="Segoe UI"/>
              </a:rPr>
              <a:t>Repos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67FD73-214E-48E4-B547-244D5DF98810}"/>
              </a:ext>
            </a:extLst>
          </p:cNvPr>
          <p:cNvSpPr txBox="1"/>
          <p:nvPr/>
        </p:nvSpPr>
        <p:spPr>
          <a:xfrm>
            <a:off x="5020893" y="2413219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2560E0"/>
                </a:solidFill>
                <a:latin typeface="Segoe UI Semibold"/>
              </a:rPr>
              <a:t>Azure Pipelines</a:t>
            </a:r>
            <a:endParaRPr lang="en-US">
              <a:solidFill>
                <a:srgbClr val="2560E0"/>
              </a:solidFill>
              <a:latin typeface="Segoe UI Semibold"/>
              <a:cs typeface="Segoe U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A1FE9-7201-4D43-9544-31E60C8E2997}"/>
              </a:ext>
            </a:extLst>
          </p:cNvPr>
          <p:cNvSpPr txBox="1"/>
          <p:nvPr/>
        </p:nvSpPr>
        <p:spPr>
          <a:xfrm>
            <a:off x="7150218" y="2408982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854CC7"/>
                </a:solidFill>
                <a:latin typeface="Segoe UI Semibold"/>
              </a:rPr>
              <a:t>Azure Test</a:t>
            </a:r>
            <a:r>
              <a:rPr lang="en-US">
                <a:solidFill>
                  <a:srgbClr val="854CC7"/>
                </a:solidFill>
                <a:latin typeface="Segoe UI Semibold"/>
                <a:cs typeface="Segoe UI"/>
              </a:rPr>
              <a:t> Plans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C4F446-6B35-490C-863E-71C36488098D}"/>
              </a:ext>
            </a:extLst>
          </p:cNvPr>
          <p:cNvSpPr txBox="1"/>
          <p:nvPr/>
        </p:nvSpPr>
        <p:spPr>
          <a:xfrm>
            <a:off x="9061246" y="2428361"/>
            <a:ext cx="190578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CB2E6D"/>
                </a:solidFill>
                <a:latin typeface="Segoe UI Semibold"/>
              </a:rPr>
              <a:t>Azure Artifacts</a:t>
            </a:r>
            <a:endParaRPr lang="en-US">
              <a:solidFill>
                <a:srgbClr val="CB2E6D"/>
              </a:solidFill>
              <a:latin typeface="Segoe UI Semibold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139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369F759-636E-49EB-B02F-D222903ACD66}"/>
    </a:ext>
  </a:extLst>
</a:theme>
</file>

<file path=ppt/theme/theme10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11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A00E9C-F6DF-42EC-A4D7-830C4EEE9413}"/>
    </a:ext>
  </a:extLst>
</a:theme>
</file>

<file path=ppt/theme/theme3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9AD76669-83AF-400A-967D-D197D41CE039}"/>
    </a:ext>
  </a:extLst>
</a:theme>
</file>

<file path=ppt/theme/theme4.xml><?xml version="1.0" encoding="utf-8"?>
<a:theme xmlns:a="http://schemas.openxmlformats.org/drawingml/2006/main" name="1_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A1E7433-21C0-4D89-A2FA-6D6F4BF4A106}"/>
    </a:ext>
  </a:extLst>
</a:theme>
</file>

<file path=ppt/theme/theme5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FE600EA-2473-408D-9872-81CE6375D587}"/>
    </a:ext>
  </a:extLst>
</a:theme>
</file>

<file path=ppt/theme/theme6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B28CF2-D12D-4284-A559-A0232B0239C0}"/>
    </a:ext>
  </a:extLst>
</a:theme>
</file>

<file path=ppt/theme/theme7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BFE318B-E47A-40A6-9D03-993DD4AA362C}"/>
    </a:ext>
  </a:extLst>
</a:theme>
</file>

<file path=ppt/theme/theme8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15B1AA54-5473-48AA-8CD1-15045A8FB881}"/>
    </a:ext>
  </a:extLst>
</a:theme>
</file>

<file path=ppt/theme/theme9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1E4CAF980C24BA7B8B3D3A6778F43" ma:contentTypeVersion="4" ma:contentTypeDescription="Create a new document." ma:contentTypeScope="" ma:versionID="d574a4081ad89b361f6d847ffe81f00d">
  <xsd:schema xmlns:xsd="http://www.w3.org/2001/XMLSchema" xmlns:xs="http://www.w3.org/2001/XMLSchema" xmlns:p="http://schemas.microsoft.com/office/2006/metadata/properties" xmlns:ns2="ff8c65ce-69d1-46eb-849c-d3e0ac4e55d7" targetNamespace="http://schemas.microsoft.com/office/2006/metadata/properties" ma:root="true" ma:fieldsID="0fa04c1fa6cc8e18c9938e23bd6f9b26" ns2:_="">
    <xsd:import namespace="ff8c65ce-69d1-46eb-849c-d3e0ac4e5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c65ce-69d1-46eb-849c-d3e0ac4e5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466074-FD52-4101-869B-5CDD4D610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c65ce-69d1-46eb-849c-d3e0ac4e5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1453</Words>
  <Application>Microsoft Office PowerPoint</Application>
  <PresentationFormat>Widescreen</PresentationFormat>
  <Paragraphs>185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21</vt:i4>
      </vt:variant>
    </vt:vector>
  </HeadingPairs>
  <TitlesOfParts>
    <vt:vector size="45" baseType="lpstr">
      <vt:lpstr>Arial</vt:lpstr>
      <vt:lpstr>Bodoni MT</vt:lpstr>
      <vt:lpstr>Calibri</vt:lpstr>
      <vt:lpstr>Consolas</vt:lpstr>
      <vt:lpstr>Rockwell Extra Bold</vt:lpstr>
      <vt:lpstr>Segoe Pro Light</vt:lpstr>
      <vt:lpstr>Segoe UI</vt:lpstr>
      <vt:lpstr>Segoe UI Light</vt:lpstr>
      <vt:lpstr>Segoe UI Semibold</vt:lpstr>
      <vt:lpstr>Segoe UI Semilight</vt:lpstr>
      <vt:lpstr>Symbol</vt:lpstr>
      <vt:lpstr>Wingdings</vt:lpstr>
      <vt:lpstr>5-50201_Microsoft_Ready_Template</vt:lpstr>
      <vt:lpstr>Connect_2016_Template_Light</vt:lpstr>
      <vt:lpstr>1_5-50113_Microsoft_Ready_Light_Template</vt:lpstr>
      <vt:lpstr>1_Template (March 2016)</vt:lpstr>
      <vt:lpstr>1_5-50201_Microsoft_Ready_Template</vt:lpstr>
      <vt:lpstr>Template (March 2016)</vt:lpstr>
      <vt:lpstr>2_5-50113_Microsoft_Ready_Light_Template</vt:lpstr>
      <vt:lpstr>3_5-50113_Microsoft_Ready_Light_Template</vt:lpstr>
      <vt:lpstr>WHITE TEMPLATE</vt:lpstr>
      <vt:lpstr>1_WHITE TEMPLATE</vt:lpstr>
      <vt:lpstr>Azure PPT Template - 2018</vt:lpstr>
      <vt:lpstr>1_Azure PPT Template - 2018</vt:lpstr>
      <vt:lpstr>Azure DevOps Hack</vt:lpstr>
      <vt:lpstr>About Us</vt:lpstr>
      <vt:lpstr>PowerPoint Presentation</vt:lpstr>
      <vt:lpstr>PowerPoint Presentation</vt:lpstr>
      <vt:lpstr>What is DevOps?</vt:lpstr>
      <vt:lpstr>PowerPoint Presentation</vt:lpstr>
      <vt:lpstr>How Microsoft can help</vt:lpstr>
      <vt:lpstr>What technologies do I need to support DevOps?</vt:lpstr>
      <vt:lpstr>Azure DevOps</vt:lpstr>
      <vt:lpstr>Azure DevOps: Choose what you love</vt:lpstr>
      <vt:lpstr>Demo</vt:lpstr>
      <vt:lpstr>DevOps at Microsoft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Let’s Get Hacking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powered DevOps for any team</dc:title>
  <dc:subject/>
  <dc:creator>&lt;Speaker Name&gt;</dc:creator>
  <cp:keywords>Microsoft Ready</cp:keywords>
  <dc:description/>
  <cp:lastModifiedBy>Shawn Weisfeld</cp:lastModifiedBy>
  <cp:revision>9</cp:revision>
  <dcterms:created xsi:type="dcterms:W3CDTF">1601-01-01T00:00:00Z</dcterms:created>
  <dcterms:modified xsi:type="dcterms:W3CDTF">2019-07-31T23:47:58Z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0x0101009981E4CAF980C24BA7B8B3D3A6778F43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  <property fmtid="{D5CDD505-2E9C-101B-9397-08002B2CF9AE}" pid="23" name="Order">
    <vt:r8>1494600</vt:r8>
  </property>
  <property fmtid="{D5CDD505-2E9C-101B-9397-08002B2CF9AE}" pid="24" name="xd_Signature">
    <vt:bool>false</vt:bool>
  </property>
  <property fmtid="{D5CDD505-2E9C-101B-9397-08002B2CF9AE}" pid="25" name="xd_ProgID">
    <vt:lpwstr/>
  </property>
  <property fmtid="{D5CDD505-2E9C-101B-9397-08002B2CF9AE}" pid="26" name="ComplianceAssetId">
    <vt:lpwstr/>
  </property>
  <property fmtid="{D5CDD505-2E9C-101B-9397-08002B2CF9AE}" pid="27" name="TemplateUrl">
    <vt:lpwstr/>
  </property>
</Properties>
</file>